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5"/>
  </p:sldMasterIdLst>
  <p:notesMasterIdLst>
    <p:notesMasterId r:id="rId43"/>
  </p:notesMasterIdLst>
  <p:sldIdLst>
    <p:sldId id="268" r:id="rId6"/>
    <p:sldId id="281" r:id="rId7"/>
    <p:sldId id="322" r:id="rId8"/>
    <p:sldId id="257" r:id="rId9"/>
    <p:sldId id="274" r:id="rId10"/>
    <p:sldId id="275" r:id="rId11"/>
    <p:sldId id="276" r:id="rId12"/>
    <p:sldId id="278" r:id="rId13"/>
    <p:sldId id="259" r:id="rId14"/>
    <p:sldId id="260" r:id="rId15"/>
    <p:sldId id="261" r:id="rId16"/>
    <p:sldId id="263" r:id="rId17"/>
    <p:sldId id="265" r:id="rId18"/>
    <p:sldId id="264" r:id="rId19"/>
    <p:sldId id="266" r:id="rId20"/>
    <p:sldId id="267" r:id="rId21"/>
    <p:sldId id="315" r:id="rId22"/>
    <p:sldId id="269" r:id="rId23"/>
    <p:sldId id="271" r:id="rId24"/>
    <p:sldId id="270" r:id="rId25"/>
    <p:sldId id="272" r:id="rId26"/>
    <p:sldId id="277" r:id="rId27"/>
    <p:sldId id="306" r:id="rId28"/>
    <p:sldId id="307" r:id="rId29"/>
    <p:sldId id="308" r:id="rId30"/>
    <p:sldId id="310" r:id="rId31"/>
    <p:sldId id="311" r:id="rId32"/>
    <p:sldId id="312" r:id="rId33"/>
    <p:sldId id="313" r:id="rId34"/>
    <p:sldId id="314" r:id="rId35"/>
    <p:sldId id="316" r:id="rId36"/>
    <p:sldId id="317" r:id="rId37"/>
    <p:sldId id="318" r:id="rId38"/>
    <p:sldId id="319" r:id="rId39"/>
    <p:sldId id="320" r:id="rId40"/>
    <p:sldId id="321" r:id="rId41"/>
    <p:sldId id="323" r:id="rId42"/>
  </p:sldIdLst>
  <p:sldSz cx="9144000" cy="6858000" type="screen4x3"/>
  <p:notesSz cx="7010400" cy="92964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0000"/>
    <a:srgbClr val="A40000"/>
    <a:srgbClr val="C80000"/>
    <a:srgbClr val="8E0000"/>
    <a:srgbClr val="E20000"/>
    <a:srgbClr val="960000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626" autoAdjust="0"/>
  </p:normalViewPr>
  <p:slideViewPr>
    <p:cSldViewPr>
      <p:cViewPr>
        <p:scale>
          <a:sx n="60" d="100"/>
          <a:sy n="60" d="100"/>
        </p:scale>
        <p:origin x="53" y="57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5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59D96-465C-4754-9A6B-FEC25B75E71C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9F8A2-AB85-4C98-BD06-6AB21FC0F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7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8AA2C-9F02-4725-8237-B9EED767C57A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187EE0-8078-46A3-9A85-576A924406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B75A9-25AB-45D4-BDCC-E34815997D26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93E12-0B23-4414-9699-2EA8846C3AB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BCFFF-0613-4AC1-9E0E-64EB279E0560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22FF6-6F18-410B-8273-7A8A35D2C27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78670-EAD6-4018-A048-3E91A051E00B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1415E-9F7F-4237-BA1A-27BE3932E75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67E6D-BB0C-4F7F-A7DF-5C401FB2A454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E7BC1-8C22-46CF-863E-6986F13C15A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20CFC-39A6-4CD8-B847-DCFD4ED43D72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AB0E9-DB11-44EC-AA8E-FFFB98E6B48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0C1D2-6B4D-4905-9C91-76857792B02E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3473D9-BFC6-438C-ACCE-525E337444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BFEBC0-37D6-4780-B591-E3390EBEEF42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13639-24FC-4C35-B009-5FCCA171525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70EAF-EF1A-4129-85D9-7EF746D1FF47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07E9E-9072-404A-9AF9-465B3FED281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EAB7A-0E3B-423F-ADC3-E5ED79E3A831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6FCE3-37BB-4134-84CC-45FCFFA9767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682DD-C830-4E58-B0AF-B27704D57500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47444A-6353-420A-B9EC-14C8B28E1C2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5B4C0E8-A52F-4F20-A1C3-81E75F5170D0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521C485-4F24-4508-A98F-7328DB1D64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7.xml"/><Relationship Id="rId18" Type="http://schemas.openxmlformats.org/officeDocument/2006/relationships/image" Target="../media/image1.png"/><Relationship Id="rId26" Type="http://schemas.openxmlformats.org/officeDocument/2006/relationships/image" Target="../media/image9.png"/><Relationship Id="rId3" Type="http://schemas.openxmlformats.org/officeDocument/2006/relationships/slide" Target="slide9.xml"/><Relationship Id="rId21" Type="http://schemas.openxmlformats.org/officeDocument/2006/relationships/image" Target="../media/image4.png"/><Relationship Id="rId7" Type="http://schemas.openxmlformats.org/officeDocument/2006/relationships/slide" Target="slide10.xml"/><Relationship Id="rId12" Type="http://schemas.openxmlformats.org/officeDocument/2006/relationships/slide" Target="slide18.xml"/><Relationship Id="rId17" Type="http://schemas.openxmlformats.org/officeDocument/2006/relationships/slide" Target="slide19.xml"/><Relationship Id="rId25" Type="http://schemas.openxmlformats.org/officeDocument/2006/relationships/image" Target="../media/image8.png"/><Relationship Id="rId2" Type="http://schemas.openxmlformats.org/officeDocument/2006/relationships/slide" Target="slide4.xml"/><Relationship Id="rId16" Type="http://schemas.openxmlformats.org/officeDocument/2006/relationships/slide" Target="slide13.xml"/><Relationship Id="rId20" Type="http://schemas.openxmlformats.org/officeDocument/2006/relationships/image" Target="../media/image3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1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5" Type="http://schemas.openxmlformats.org/officeDocument/2006/relationships/slide" Target="slide16.xml"/><Relationship Id="rId15" Type="http://schemas.openxmlformats.org/officeDocument/2006/relationships/slide" Target="slide8.xml"/><Relationship Id="rId23" Type="http://schemas.openxmlformats.org/officeDocument/2006/relationships/image" Target="../media/image6.png"/><Relationship Id="rId28" Type="http://schemas.openxmlformats.org/officeDocument/2006/relationships/image" Target="../media/image11.png"/><Relationship Id="rId10" Type="http://schemas.openxmlformats.org/officeDocument/2006/relationships/slide" Target="slide6.xml"/><Relationship Id="rId19" Type="http://schemas.openxmlformats.org/officeDocument/2006/relationships/image" Target="../media/image2.png"/><Relationship Id="rId31" Type="http://schemas.openxmlformats.org/officeDocument/2006/relationships/image" Target="../media/image14.png"/><Relationship Id="rId4" Type="http://schemas.openxmlformats.org/officeDocument/2006/relationships/slide" Target="slide14.xml"/><Relationship Id="rId9" Type="http://schemas.openxmlformats.org/officeDocument/2006/relationships/slide" Target="slide15.xml"/><Relationship Id="rId14" Type="http://schemas.openxmlformats.org/officeDocument/2006/relationships/slide" Target="slide20.xml"/><Relationship Id="rId22" Type="http://schemas.openxmlformats.org/officeDocument/2006/relationships/image" Target="../media/image5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22.xml"/><Relationship Id="rId18" Type="http://schemas.openxmlformats.org/officeDocument/2006/relationships/slide" Target="slide28.xml"/><Relationship Id="rId26" Type="http://schemas.openxmlformats.org/officeDocument/2006/relationships/image" Target="../media/image19.png"/><Relationship Id="rId3" Type="http://schemas.openxmlformats.org/officeDocument/2006/relationships/slide" Target="slide20.xml"/><Relationship Id="rId21" Type="http://schemas.openxmlformats.org/officeDocument/2006/relationships/slide" Target="slide24.xml"/><Relationship Id="rId34" Type="http://schemas.openxmlformats.org/officeDocument/2006/relationships/image" Target="../media/image27.png"/><Relationship Id="rId7" Type="http://schemas.openxmlformats.org/officeDocument/2006/relationships/slide" Target="slide16.xml"/><Relationship Id="rId12" Type="http://schemas.openxmlformats.org/officeDocument/2006/relationships/slide" Target="slide9.xml"/><Relationship Id="rId17" Type="http://schemas.openxmlformats.org/officeDocument/2006/relationships/slide" Target="slide23.xml"/><Relationship Id="rId25" Type="http://schemas.openxmlformats.org/officeDocument/2006/relationships/image" Target="../media/image18.png"/><Relationship Id="rId33" Type="http://schemas.openxmlformats.org/officeDocument/2006/relationships/image" Target="../media/image26.png"/><Relationship Id="rId2" Type="http://schemas.openxmlformats.org/officeDocument/2006/relationships/slide" Target="slide4.xml"/><Relationship Id="rId16" Type="http://schemas.openxmlformats.org/officeDocument/2006/relationships/slide" Target="slide13.xml"/><Relationship Id="rId20" Type="http://schemas.openxmlformats.org/officeDocument/2006/relationships/slide" Target="slide14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slide" Target="slide30.xml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37" Type="http://schemas.openxmlformats.org/officeDocument/2006/relationships/image" Target="../media/image30.jpeg"/><Relationship Id="rId5" Type="http://schemas.openxmlformats.org/officeDocument/2006/relationships/slide" Target="slide25.xml"/><Relationship Id="rId15" Type="http://schemas.openxmlformats.org/officeDocument/2006/relationships/slide" Target="slide31.xml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36" Type="http://schemas.openxmlformats.org/officeDocument/2006/relationships/image" Target="../media/image29.jpeg"/><Relationship Id="rId10" Type="http://schemas.openxmlformats.org/officeDocument/2006/relationships/slide" Target="slide26.xml"/><Relationship Id="rId19" Type="http://schemas.openxmlformats.org/officeDocument/2006/relationships/slide" Target="slide32.xml"/><Relationship Id="rId31" Type="http://schemas.openxmlformats.org/officeDocument/2006/relationships/image" Target="../media/image24.png"/><Relationship Id="rId4" Type="http://schemas.openxmlformats.org/officeDocument/2006/relationships/slide" Target="slide12.xml"/><Relationship Id="rId9" Type="http://schemas.openxmlformats.org/officeDocument/2006/relationships/slide" Target="slide21.xml"/><Relationship Id="rId14" Type="http://schemas.openxmlformats.org/officeDocument/2006/relationships/slide" Target="slide27.xml"/><Relationship Id="rId22" Type="http://schemas.openxmlformats.org/officeDocument/2006/relationships/slide" Target="slide33.xml"/><Relationship Id="rId27" Type="http://schemas.openxmlformats.org/officeDocument/2006/relationships/image" Target="../media/image20.png"/><Relationship Id="rId30" Type="http://schemas.openxmlformats.org/officeDocument/2006/relationships/image" Target="../media/image23.png"/><Relationship Id="rId35" Type="http://schemas.openxmlformats.org/officeDocument/2006/relationships/image" Target="../media/image2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wmf"/><Relationship Id="rId13" Type="http://schemas.openxmlformats.org/officeDocument/2006/relationships/image" Target="../media/image235.jpg"/><Relationship Id="rId3" Type="http://schemas.openxmlformats.org/officeDocument/2006/relationships/image" Target="../media/image225.wmf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jpe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0" Type="http://schemas.openxmlformats.org/officeDocument/2006/relationships/image" Target="../media/image249.jpe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jp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34.xml"/><Relationship Id="rId7" Type="http://schemas.openxmlformats.org/officeDocument/2006/relationships/slide" Target="slide36.xml"/><Relationship Id="rId12" Type="http://schemas.openxmlformats.org/officeDocument/2006/relationships/image" Target="../media/image3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33.png"/><Relationship Id="rId5" Type="http://schemas.openxmlformats.org/officeDocument/2006/relationships/slide" Target="slide5.xml"/><Relationship Id="rId10" Type="http://schemas.openxmlformats.org/officeDocument/2006/relationships/image" Target="../media/image32.jpeg"/><Relationship Id="rId4" Type="http://schemas.openxmlformats.org/officeDocument/2006/relationships/slide" Target="slide16.xml"/><Relationship Id="rId9" Type="http://schemas.openxmlformats.org/officeDocument/2006/relationships/image" Target="../media/image3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svg"/><Relationship Id="rId13" Type="http://schemas.openxmlformats.org/officeDocument/2006/relationships/image" Target="../media/image282.svg"/><Relationship Id="rId18" Type="http://schemas.openxmlformats.org/officeDocument/2006/relationships/image" Target="../media/image280.png"/><Relationship Id="rId3" Type="http://schemas.openxmlformats.org/officeDocument/2006/relationships/image" Target="../media/image272.png"/><Relationship Id="rId21" Type="http://schemas.openxmlformats.org/officeDocument/2006/relationships/image" Target="../media/image290.svg"/><Relationship Id="rId7" Type="http://schemas.openxmlformats.org/officeDocument/2006/relationships/image" Target="../media/image274.png"/><Relationship Id="rId12" Type="http://schemas.openxmlformats.org/officeDocument/2006/relationships/image" Target="../media/image277.png"/><Relationship Id="rId17" Type="http://schemas.openxmlformats.org/officeDocument/2006/relationships/image" Target="../media/image286.svg"/><Relationship Id="rId25" Type="http://schemas.openxmlformats.org/officeDocument/2006/relationships/image" Target="../media/image294.svg"/><Relationship Id="rId2" Type="http://schemas.openxmlformats.org/officeDocument/2006/relationships/slide" Target="slide2.xml"/><Relationship Id="rId16" Type="http://schemas.openxmlformats.org/officeDocument/2006/relationships/image" Target="../media/image279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svg"/><Relationship Id="rId11" Type="http://schemas.openxmlformats.org/officeDocument/2006/relationships/image" Target="../media/image280.svg"/><Relationship Id="rId24" Type="http://schemas.openxmlformats.org/officeDocument/2006/relationships/image" Target="../media/image283.png"/><Relationship Id="rId5" Type="http://schemas.openxmlformats.org/officeDocument/2006/relationships/image" Target="../media/image273.png"/><Relationship Id="rId15" Type="http://schemas.openxmlformats.org/officeDocument/2006/relationships/image" Target="../media/image284.svg"/><Relationship Id="rId23" Type="http://schemas.openxmlformats.org/officeDocument/2006/relationships/image" Target="../media/image292.svg"/><Relationship Id="rId10" Type="http://schemas.openxmlformats.org/officeDocument/2006/relationships/image" Target="../media/image276.png"/><Relationship Id="rId19" Type="http://schemas.openxmlformats.org/officeDocument/2006/relationships/image" Target="../media/image288.svg"/><Relationship Id="rId4" Type="http://schemas.openxmlformats.org/officeDocument/2006/relationships/image" Target="../media/image273.svg"/><Relationship Id="rId9" Type="http://schemas.openxmlformats.org/officeDocument/2006/relationships/image" Target="../media/image275.png"/><Relationship Id="rId14" Type="http://schemas.openxmlformats.org/officeDocument/2006/relationships/image" Target="../media/image278.png"/><Relationship Id="rId22" Type="http://schemas.openxmlformats.org/officeDocument/2006/relationships/image" Target="../media/image2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13" Type="http://schemas.openxmlformats.org/officeDocument/2006/relationships/image" Target="../media/image289.png"/><Relationship Id="rId18" Type="http://schemas.openxmlformats.org/officeDocument/2006/relationships/image" Target="../media/image310.svg"/><Relationship Id="rId26" Type="http://schemas.openxmlformats.org/officeDocument/2006/relationships/image" Target="../media/image318.svg"/><Relationship Id="rId3" Type="http://schemas.openxmlformats.org/officeDocument/2006/relationships/image" Target="../media/image284.png"/><Relationship Id="rId21" Type="http://schemas.openxmlformats.org/officeDocument/2006/relationships/image" Target="../media/image293.png"/><Relationship Id="rId7" Type="http://schemas.openxmlformats.org/officeDocument/2006/relationships/image" Target="../media/image286.png"/><Relationship Id="rId12" Type="http://schemas.openxmlformats.org/officeDocument/2006/relationships/image" Target="../media/image304.svg"/><Relationship Id="rId17" Type="http://schemas.openxmlformats.org/officeDocument/2006/relationships/image" Target="../media/image291.png"/><Relationship Id="rId25" Type="http://schemas.openxmlformats.org/officeDocument/2006/relationships/image" Target="../media/image295.png"/><Relationship Id="rId2" Type="http://schemas.openxmlformats.org/officeDocument/2006/relationships/slide" Target="slide2.xml"/><Relationship Id="rId16" Type="http://schemas.openxmlformats.org/officeDocument/2006/relationships/image" Target="../media/image308.svg"/><Relationship Id="rId20" Type="http://schemas.openxmlformats.org/officeDocument/2006/relationships/image" Target="../media/image3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svg"/><Relationship Id="rId11" Type="http://schemas.openxmlformats.org/officeDocument/2006/relationships/image" Target="../media/image288.png"/><Relationship Id="rId24" Type="http://schemas.openxmlformats.org/officeDocument/2006/relationships/image" Target="../media/image316.svg"/><Relationship Id="rId5" Type="http://schemas.openxmlformats.org/officeDocument/2006/relationships/image" Target="../media/image285.png"/><Relationship Id="rId15" Type="http://schemas.openxmlformats.org/officeDocument/2006/relationships/image" Target="../media/image290.png"/><Relationship Id="rId23" Type="http://schemas.openxmlformats.org/officeDocument/2006/relationships/image" Target="../media/image294.png"/><Relationship Id="rId10" Type="http://schemas.openxmlformats.org/officeDocument/2006/relationships/image" Target="../media/image302.svg"/><Relationship Id="rId19" Type="http://schemas.openxmlformats.org/officeDocument/2006/relationships/image" Target="../media/image292.png"/><Relationship Id="rId4" Type="http://schemas.openxmlformats.org/officeDocument/2006/relationships/image" Target="../media/image296.svg"/><Relationship Id="rId9" Type="http://schemas.openxmlformats.org/officeDocument/2006/relationships/image" Target="../media/image287.png"/><Relationship Id="rId14" Type="http://schemas.openxmlformats.org/officeDocument/2006/relationships/image" Target="../media/image306.svg"/><Relationship Id="rId22" Type="http://schemas.openxmlformats.org/officeDocument/2006/relationships/image" Target="../media/image31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svg"/><Relationship Id="rId13" Type="http://schemas.openxmlformats.org/officeDocument/2006/relationships/image" Target="../media/image301.png"/><Relationship Id="rId18" Type="http://schemas.openxmlformats.org/officeDocument/2006/relationships/image" Target="../media/image334.svg"/><Relationship Id="rId26" Type="http://schemas.openxmlformats.org/officeDocument/2006/relationships/image" Target="../media/image342.svg"/><Relationship Id="rId3" Type="http://schemas.openxmlformats.org/officeDocument/2006/relationships/image" Target="../media/image296.png"/><Relationship Id="rId21" Type="http://schemas.openxmlformats.org/officeDocument/2006/relationships/image" Target="../media/image305.png"/><Relationship Id="rId7" Type="http://schemas.openxmlformats.org/officeDocument/2006/relationships/image" Target="../media/image298.png"/><Relationship Id="rId12" Type="http://schemas.openxmlformats.org/officeDocument/2006/relationships/image" Target="../media/image328.svg"/><Relationship Id="rId17" Type="http://schemas.openxmlformats.org/officeDocument/2006/relationships/image" Target="../media/image303.png"/><Relationship Id="rId25" Type="http://schemas.openxmlformats.org/officeDocument/2006/relationships/image" Target="../media/image307.png"/><Relationship Id="rId2" Type="http://schemas.openxmlformats.org/officeDocument/2006/relationships/slide" Target="slide2.xml"/><Relationship Id="rId16" Type="http://schemas.openxmlformats.org/officeDocument/2006/relationships/image" Target="../media/image332.svg"/><Relationship Id="rId20" Type="http://schemas.openxmlformats.org/officeDocument/2006/relationships/image" Target="../media/image3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svg"/><Relationship Id="rId11" Type="http://schemas.openxmlformats.org/officeDocument/2006/relationships/image" Target="../media/image300.png"/><Relationship Id="rId24" Type="http://schemas.openxmlformats.org/officeDocument/2006/relationships/image" Target="../media/image340.svg"/><Relationship Id="rId5" Type="http://schemas.openxmlformats.org/officeDocument/2006/relationships/image" Target="../media/image297.png"/><Relationship Id="rId15" Type="http://schemas.openxmlformats.org/officeDocument/2006/relationships/image" Target="../media/image302.png"/><Relationship Id="rId23" Type="http://schemas.openxmlformats.org/officeDocument/2006/relationships/image" Target="../media/image306.png"/><Relationship Id="rId10" Type="http://schemas.openxmlformats.org/officeDocument/2006/relationships/image" Target="../media/image326.svg"/><Relationship Id="rId19" Type="http://schemas.openxmlformats.org/officeDocument/2006/relationships/image" Target="../media/image304.png"/><Relationship Id="rId4" Type="http://schemas.openxmlformats.org/officeDocument/2006/relationships/image" Target="../media/image320.svg"/><Relationship Id="rId9" Type="http://schemas.openxmlformats.org/officeDocument/2006/relationships/image" Target="../media/image299.png"/><Relationship Id="rId14" Type="http://schemas.openxmlformats.org/officeDocument/2006/relationships/image" Target="../media/image330.svg"/><Relationship Id="rId22" Type="http://schemas.openxmlformats.org/officeDocument/2006/relationships/image" Target="../media/image33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svg"/><Relationship Id="rId13" Type="http://schemas.openxmlformats.org/officeDocument/2006/relationships/image" Target="../media/image313.png"/><Relationship Id="rId18" Type="http://schemas.openxmlformats.org/officeDocument/2006/relationships/image" Target="../media/image358.svg"/><Relationship Id="rId26" Type="http://schemas.openxmlformats.org/officeDocument/2006/relationships/image" Target="../media/image366.svg"/><Relationship Id="rId3" Type="http://schemas.openxmlformats.org/officeDocument/2006/relationships/image" Target="../media/image308.png"/><Relationship Id="rId21" Type="http://schemas.openxmlformats.org/officeDocument/2006/relationships/image" Target="../media/image317.png"/><Relationship Id="rId7" Type="http://schemas.openxmlformats.org/officeDocument/2006/relationships/image" Target="../media/image310.png"/><Relationship Id="rId12" Type="http://schemas.openxmlformats.org/officeDocument/2006/relationships/image" Target="../media/image352.svg"/><Relationship Id="rId17" Type="http://schemas.openxmlformats.org/officeDocument/2006/relationships/image" Target="../media/image315.png"/><Relationship Id="rId25" Type="http://schemas.openxmlformats.org/officeDocument/2006/relationships/image" Target="../media/image319.png"/><Relationship Id="rId2" Type="http://schemas.openxmlformats.org/officeDocument/2006/relationships/slide" Target="slide2.xml"/><Relationship Id="rId16" Type="http://schemas.openxmlformats.org/officeDocument/2006/relationships/image" Target="../media/image356.svg"/><Relationship Id="rId20" Type="http://schemas.openxmlformats.org/officeDocument/2006/relationships/image" Target="../media/image3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svg"/><Relationship Id="rId11" Type="http://schemas.openxmlformats.org/officeDocument/2006/relationships/image" Target="../media/image312.png"/><Relationship Id="rId24" Type="http://schemas.openxmlformats.org/officeDocument/2006/relationships/image" Target="../media/image364.svg"/><Relationship Id="rId5" Type="http://schemas.openxmlformats.org/officeDocument/2006/relationships/image" Target="../media/image309.png"/><Relationship Id="rId15" Type="http://schemas.openxmlformats.org/officeDocument/2006/relationships/image" Target="../media/image314.png"/><Relationship Id="rId23" Type="http://schemas.openxmlformats.org/officeDocument/2006/relationships/image" Target="../media/image318.png"/><Relationship Id="rId10" Type="http://schemas.openxmlformats.org/officeDocument/2006/relationships/image" Target="../media/image350.svg"/><Relationship Id="rId19" Type="http://schemas.openxmlformats.org/officeDocument/2006/relationships/image" Target="../media/image316.png"/><Relationship Id="rId4" Type="http://schemas.openxmlformats.org/officeDocument/2006/relationships/image" Target="../media/image344.svg"/><Relationship Id="rId9" Type="http://schemas.openxmlformats.org/officeDocument/2006/relationships/image" Target="../media/image311.png"/><Relationship Id="rId14" Type="http://schemas.openxmlformats.org/officeDocument/2006/relationships/image" Target="../media/image354.svg"/><Relationship Id="rId22" Type="http://schemas.openxmlformats.org/officeDocument/2006/relationships/image" Target="../media/image362.sv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png"/><Relationship Id="rId18" Type="http://schemas.openxmlformats.org/officeDocument/2006/relationships/image" Target="../media/image382.svg"/><Relationship Id="rId26" Type="http://schemas.openxmlformats.org/officeDocument/2006/relationships/image" Target="../media/image390.svg"/><Relationship Id="rId3" Type="http://schemas.openxmlformats.org/officeDocument/2006/relationships/image" Target="../media/image320.png"/><Relationship Id="rId21" Type="http://schemas.openxmlformats.org/officeDocument/2006/relationships/image" Target="../media/image328.png"/><Relationship Id="rId7" Type="http://schemas.openxmlformats.org/officeDocument/2006/relationships/image" Target="../media/image322.png"/><Relationship Id="rId12" Type="http://schemas.openxmlformats.org/officeDocument/2006/relationships/image" Target="../media/image376.svg"/><Relationship Id="rId17" Type="http://schemas.openxmlformats.org/officeDocument/2006/relationships/image" Target="../media/image326.png"/><Relationship Id="rId25" Type="http://schemas.openxmlformats.org/officeDocument/2006/relationships/image" Target="../media/image330.png"/><Relationship Id="rId2" Type="http://schemas.openxmlformats.org/officeDocument/2006/relationships/slide" Target="slide2.xml"/><Relationship Id="rId16" Type="http://schemas.openxmlformats.org/officeDocument/2006/relationships/image" Target="../media/image380.svg"/><Relationship Id="rId20" Type="http://schemas.openxmlformats.org/officeDocument/2006/relationships/image" Target="../media/image38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svg"/><Relationship Id="rId11" Type="http://schemas.openxmlformats.org/officeDocument/2006/relationships/image" Target="../media/image323.png"/><Relationship Id="rId24" Type="http://schemas.openxmlformats.org/officeDocument/2006/relationships/image" Target="../media/image388.svg"/><Relationship Id="rId5" Type="http://schemas.openxmlformats.org/officeDocument/2006/relationships/image" Target="../media/image321.png"/><Relationship Id="rId15" Type="http://schemas.openxmlformats.org/officeDocument/2006/relationships/image" Target="../media/image325.png"/><Relationship Id="rId23" Type="http://schemas.openxmlformats.org/officeDocument/2006/relationships/image" Target="../media/image329.png"/><Relationship Id="rId10" Type="http://schemas.openxmlformats.org/officeDocument/2006/relationships/image" Target="../media/image374.svg"/><Relationship Id="rId19" Type="http://schemas.openxmlformats.org/officeDocument/2006/relationships/image" Target="../media/image327.png"/><Relationship Id="rId4" Type="http://schemas.openxmlformats.org/officeDocument/2006/relationships/image" Target="../media/image368.svg"/><Relationship Id="rId14" Type="http://schemas.openxmlformats.org/officeDocument/2006/relationships/image" Target="../media/image378.svg"/><Relationship Id="rId22" Type="http://schemas.openxmlformats.org/officeDocument/2006/relationships/image" Target="../media/image386.svg"/><Relationship Id="rId27" Type="http://schemas.openxmlformats.org/officeDocument/2006/relationships/image" Target="../media/image3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2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4" Type="http://schemas.openxmlformats.org/officeDocument/2006/relationships/image" Target="../media/image392.sv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76457"/>
              </p:ext>
            </p:extLst>
          </p:nvPr>
        </p:nvGraphicFramePr>
        <p:xfrm>
          <a:off x="0" y="0"/>
          <a:ext cx="9197840" cy="68638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66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242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66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48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1400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Index</a:t>
                      </a:r>
                      <a:endParaRPr lang="ru-RU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version - 3.01</a:t>
                      </a:r>
                      <a:endParaRPr lang="ru-RU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</a:rPr>
                        <a:t>Cards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2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Page</a:t>
                      </a:r>
                      <a:r>
                        <a:rPr lang="ru-RU" sz="110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 3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rial" pitchFamily="34" charset="0"/>
                          <a:cs typeface="Arial" pitchFamily="34" charset="0"/>
                        </a:rPr>
                        <a:t>Computers</a:t>
                      </a:r>
                      <a:endParaRPr lang="ru-RU" sz="1100" b="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3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3" action="ppaction://hlinksldjump"/>
                        </a:rPr>
                        <a:t>Page 8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kern="12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Documentation</a:t>
                      </a:r>
                      <a:endParaRPr lang="ru-RU" sz="11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algn="ctr"/>
                      <a:endParaRPr lang="en-US" sz="1100" kern="1200" dirty="0">
                        <a:latin typeface="Arial" pitchFamily="34" charset="0"/>
                        <a:cs typeface="Arial" pitchFamily="34" charset="0"/>
                        <a:hlinkClick r:id="rId4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4" action="ppaction://hlinksldjump"/>
                        </a:rPr>
                        <a:t>Page</a:t>
                      </a:r>
                      <a:r>
                        <a:rPr lang="en-US" sz="1100" baseline="0" dirty="0">
                          <a:latin typeface="Arial" pitchFamily="34" charset="0"/>
                          <a:cs typeface="Arial" pitchFamily="34" charset="0"/>
                          <a:hlinkClick r:id="rId4" action="ppaction://hlinksldjump"/>
                        </a:rPr>
                        <a:t> 13</a:t>
                      </a:r>
                      <a:endParaRPr lang="en-US" sz="1100" baseline="0" dirty="0">
                        <a:latin typeface="Arial" pitchFamily="34" charset="0"/>
                        <a:cs typeface="Arial" pitchFamily="34" charset="0"/>
                        <a:hlinkClick r:id="rId5" action="ppaction://hlinksldjump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5" action="ppaction://hlinksldjump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Product icons (Analytics)</a:t>
                      </a:r>
                      <a:endParaRPr lang="ru-RU" sz="1100" b="0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6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6" action="ppaction://hlinksldjump"/>
                        </a:rPr>
                        <a:t>Page 4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rial" pitchFamily="34" charset="0"/>
                          <a:cs typeface="Arial" pitchFamily="34" charset="0"/>
                        </a:rPr>
                        <a:t>Acquiring</a:t>
                      </a:r>
                      <a:r>
                        <a:rPr lang="ru-RU" sz="1100" b="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100" b="0" dirty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r>
                        <a:rPr lang="ru-RU" sz="1100" b="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100" b="0" dirty="0">
                          <a:latin typeface="Arial" pitchFamily="34" charset="0"/>
                          <a:cs typeface="Arial" pitchFamily="34" charset="0"/>
                        </a:rPr>
                        <a:t>devices</a:t>
                      </a:r>
                      <a:endParaRPr lang="ru-RU" sz="1100" b="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7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7" action="ppaction://hlinksldjump"/>
                        </a:rPr>
                        <a:t>Page</a:t>
                      </a:r>
                      <a:r>
                        <a:rPr lang="en-US" sz="1100" baseline="0" dirty="0">
                          <a:latin typeface="Arial" pitchFamily="34" charset="0"/>
                          <a:cs typeface="Arial" pitchFamily="34" charset="0"/>
                          <a:hlinkClick r:id="rId8" action="ppaction://hlinksldjump"/>
                        </a:rPr>
                        <a:t> 9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Arial" pitchFamily="34" charset="0"/>
                          <a:cs typeface="Arial" pitchFamily="34" charset="0"/>
                        </a:rPr>
                        <a:t>Buildings</a:t>
                      </a:r>
                      <a:endParaRPr lang="en-US" sz="1100" kern="12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9" action="ppaction://hlinksldjump"/>
                        </a:rPr>
                        <a:t>Page</a:t>
                      </a:r>
                      <a:r>
                        <a:rPr lang="en-US" sz="1100" baseline="0" dirty="0">
                          <a:latin typeface="Arial" pitchFamily="34" charset="0"/>
                          <a:cs typeface="Arial" pitchFamily="34" charset="0"/>
                          <a:hlinkClick r:id="rId9" action="ppaction://hlinksldjump"/>
                        </a:rPr>
                        <a:t> 14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94656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Product icons (Back Office)</a:t>
                      </a:r>
                      <a:endParaRPr lang="ru-RU" sz="110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10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0" action="ppaction://hlinksldjump"/>
                        </a:rPr>
                        <a:t>Page 5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noProof="0" dirty="0">
                          <a:latin typeface="Arial" pitchFamily="34" charset="0"/>
                          <a:cs typeface="Arial" pitchFamily="34" charset="0"/>
                        </a:rPr>
                        <a:t>Personalisation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Arial" pitchFamily="34" charset="0"/>
                        <a:cs typeface="Arial" pitchFamily="34" charset="0"/>
                        <a:hlinkClick r:id="rId11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1" action="ppaction://hlinksldjump"/>
                        </a:rPr>
                        <a:t>Page 10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People</a:t>
                      </a:r>
                      <a:endParaRPr lang="ru-RU" sz="110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2" action="ppaction://hlinksldjump"/>
                        </a:rPr>
                        <a:t>Page</a:t>
                      </a:r>
                      <a:r>
                        <a:rPr lang="en-US" sz="1100" baseline="0" dirty="0">
                          <a:latin typeface="Arial" pitchFamily="34" charset="0"/>
                          <a:cs typeface="Arial" pitchFamily="34" charset="0"/>
                          <a:hlinkClick r:id="rId12" action="ppaction://hlinksldjump"/>
                        </a:rPr>
                        <a:t> 15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Product icons (Front Office)</a:t>
                      </a:r>
                      <a:endParaRPr lang="ru-RU" sz="110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13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3" action="ppaction://hlinksldjump"/>
                        </a:rPr>
                        <a:t>Page 6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latin typeface="Arial" pitchFamily="34" charset="0"/>
                          <a:cs typeface="Arial" pitchFamily="34" charset="0"/>
                        </a:rPr>
                        <a:t>Computers</a:t>
                      </a:r>
                      <a:endParaRPr lang="ru-RU" sz="1100" b="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8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8" action="ppaction://hlinksldjump"/>
                        </a:rPr>
                        <a:t>Page 11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Money</a:t>
                      </a: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4" action="ppaction://hlinksldjump"/>
                        </a:rPr>
                        <a:t>Page</a:t>
                      </a:r>
                      <a:r>
                        <a:rPr lang="en-US" sz="1100" baseline="0" dirty="0">
                          <a:latin typeface="Arial" pitchFamily="34" charset="0"/>
                          <a:cs typeface="Arial" pitchFamily="34" charset="0"/>
                          <a:hlinkClick r:id="rId14" action="ppaction://hlinksldjump"/>
                        </a:rPr>
                        <a:t> 16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Product icons (</a:t>
                      </a: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TranzAxis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endParaRPr lang="ru-RU" sz="110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15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5" action="ppaction://hlinksldjump"/>
                        </a:rPr>
                        <a:t>Page 7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Payment schemes</a:t>
                      </a:r>
                      <a:endParaRPr lang="ru-RU" sz="1100" b="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16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6" action="ppaction://hlinksldjump"/>
                        </a:rPr>
                        <a:t>Page 12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7" action="ppaction://hlinksldjump"/>
                        </a:rPr>
                        <a:t>Page</a:t>
                      </a:r>
                      <a:r>
                        <a:rPr lang="en-US" sz="1100" baseline="0" dirty="0">
                          <a:latin typeface="Arial" pitchFamily="34" charset="0"/>
                          <a:cs typeface="Arial" pitchFamily="34" charset="0"/>
                          <a:hlinkClick r:id="rId17" action="ppaction://hlinksldjump"/>
                        </a:rPr>
                        <a:t> 17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4123F40-13D4-417F-B46E-A0DE54D1E76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6672"/>
            <a:ext cx="1493016" cy="1121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0E90D4F-B33D-4114-B0B0-3AB85ADAB56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2" y="1772816"/>
            <a:ext cx="1494068" cy="1121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033DE32-585D-4F58-B93C-B0A2FE66329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2" y="3068960"/>
            <a:ext cx="1492190" cy="1121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3817C8A-5E29-443A-90EE-625AE4F570F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2" y="4365104"/>
            <a:ext cx="1491768" cy="1121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C51EA16-107B-4144-A894-F7E7C92B14C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0" y="5656849"/>
            <a:ext cx="1488230" cy="112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DFFDFD4-A03F-4114-8332-86EDB5DCB92A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11" y="476672"/>
            <a:ext cx="1492190" cy="1121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23D48090-CBE9-4E53-BF48-B222277FCDB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49" y="1772816"/>
            <a:ext cx="1493651" cy="11213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5E87D0C2-6337-44C6-B9C8-678C978AC343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07" y="3058831"/>
            <a:ext cx="1494279" cy="11213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FF3EF12-EDBC-4E39-BE46-66D0C26FBF2D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97" y="4368049"/>
            <a:ext cx="1490522" cy="11213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7954F04D-E730-4092-97C6-6F87ADEC635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07" y="5654064"/>
            <a:ext cx="1493235" cy="11213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BD7B71D4-F541-4E0B-9514-DB68D49995F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92" y="473326"/>
            <a:ext cx="1491981" cy="11213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4A6183AE-17F0-4747-B665-BFD355F8FD2E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92" y="1772815"/>
            <a:ext cx="1492190" cy="11213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4CEDF7F0-4FA5-4D92-85CE-7CB96EC36608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92" y="3058830"/>
            <a:ext cx="1491986" cy="1121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014D42D-9C97-4934-BD40-699C2ACA998A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365104"/>
            <a:ext cx="1431128" cy="10804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7EF06364-2834-4A56-99B7-E7D68FF68E5E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319" y="5630526"/>
            <a:ext cx="1491567" cy="11213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07104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Acquiring</a:t>
                      </a:r>
                      <a:r>
                        <a:rPr lang="ru-RU" b="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r>
                        <a:rPr lang="ru-RU" b="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devices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ATM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ATM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group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Cash-In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Kiosk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Till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Group till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POS terminal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Trolley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DE54DBF-6EA5-4441-8953-E4D2A72AF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5" y="610487"/>
            <a:ext cx="1597290" cy="1493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DCA253B-E688-4F1B-A0C6-0C98B23E5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836712"/>
            <a:ext cx="1899496" cy="1229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692AF03-A157-4D94-9FCA-219A990F9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12" y="615402"/>
            <a:ext cx="1597290" cy="1493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F0C1162-90D6-43E7-9296-9F0DDCE0C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04" y="548680"/>
            <a:ext cx="1088305" cy="1526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2E5496F-8A1F-4FA9-BE04-BEA2F2011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28" y="2737511"/>
            <a:ext cx="1658256" cy="1597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2D50605-61D0-407F-9624-F21297DF3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89" y="2848219"/>
            <a:ext cx="816935" cy="1444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350F882-810A-4248-AA1E-8A92DB2421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65" y="2892840"/>
            <a:ext cx="1995227" cy="12646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005C3724-1369-4F57-9377-00F7E3E761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14623"/>
            <a:ext cx="1728189" cy="16223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19958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latin typeface="Arial" pitchFamily="34" charset="0"/>
                          <a:cs typeface="Arial" pitchFamily="34" charset="0"/>
                        </a:rPr>
                        <a:t>Personalisation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PIN</a:t>
                      </a:r>
                      <a:r>
                        <a:rPr lang="en-US" sz="1200" baseline="0" dirty="0">
                          <a:latin typeface="Arial" pitchFamily="34" charset="0"/>
                          <a:cs typeface="Arial" pitchFamily="34" charset="0"/>
                        </a:rPr>
                        <a:t> printer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PIN envelope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Smartcard reader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Data Card 1XX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Data Card 450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Data Card 7XXX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D68D482-EDC9-4A8B-BD51-9167E005D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9" y="576317"/>
            <a:ext cx="1810669" cy="1566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91" y="3088009"/>
            <a:ext cx="2000266" cy="886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195C595-F68D-4156-9BBF-BD472D826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2348"/>
            <a:ext cx="1124284" cy="1440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57" y="473469"/>
            <a:ext cx="870277" cy="17313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8255A11-5D4D-4C06-A3E0-10FA7ADFC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897595"/>
            <a:ext cx="1854150" cy="947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EE87BB1-2774-44E0-9E86-AF7136B2D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008920"/>
            <a:ext cx="1959959" cy="10681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7797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Other devices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HSM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Network HUB, Router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DEB72FC-44CF-4CC1-AB44-02871BC4D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6" y="983491"/>
            <a:ext cx="1938696" cy="707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D08E595-495B-409A-8547-78B93921B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83491"/>
            <a:ext cx="1938696" cy="7071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85665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Payment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schemes</a:t>
                      </a:r>
                      <a:endParaRPr lang="ru-RU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Payment Scheme grey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Payment Scheme red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Payment Scheme all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Globe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Online interface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Online interface_ISO8583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File exchange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Internet banking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74883ED-9F9A-479B-86E7-CF1BEED3F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64704"/>
            <a:ext cx="2072820" cy="1180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15DC7F6-AFFB-4C5B-AF0F-3229AF02B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77" y="808330"/>
            <a:ext cx="2072820" cy="1180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A06827E-5F67-4C0A-BC4C-8B4A32761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91" y="823729"/>
            <a:ext cx="2072820" cy="1180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CFD5C44-D080-44FD-8F7D-C5FD364213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76" y="715774"/>
            <a:ext cx="1365622" cy="1365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70D2545-97CB-4CC3-8FEE-4229F959E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1" y="3358707"/>
            <a:ext cx="1722235" cy="371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9DC7E05-108B-455B-8D3F-5FD792621E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62" y="3356992"/>
            <a:ext cx="1722235" cy="371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AE20E12-B56A-4E2D-9164-B46B8ACF49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87" y="2827364"/>
            <a:ext cx="1168005" cy="14657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97F5822-6D03-455B-AEBD-BBCC3C058E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94" y="2785585"/>
            <a:ext cx="1780186" cy="13656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957459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Documentation</a:t>
                      </a:r>
                      <a:endParaRPr lang="ru-RU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Envelope upright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Bank statement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Invoice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Paper sheet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File/Folder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Certificate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Certificate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line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Diploma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ABC7C36-25F4-4D82-9297-7527F6C61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83" y="2695021"/>
            <a:ext cx="1219305" cy="1767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6CABD12-1E53-490D-A6F5-C24AE4BCC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92" y="2652952"/>
            <a:ext cx="1219305" cy="1767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F6C6145-E3AD-4BB3-BFB3-C20B989A2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11" y="2695021"/>
            <a:ext cx="1219305" cy="1767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190F014-CA72-4F12-AAB0-66A83F8EC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9" y="2871873"/>
            <a:ext cx="1817874" cy="1330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2FE6BFE-AF26-42C4-B0A0-B55A22692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83" y="492377"/>
            <a:ext cx="1169425" cy="15684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F6574EC-AF7F-45F3-B74B-059E6A95DC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92" y="492377"/>
            <a:ext cx="1169425" cy="1568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DE539CC-C9A2-4A6A-8A76-37CAC7BD30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56" y="507049"/>
            <a:ext cx="1169425" cy="1568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BD529D1-7CF0-441A-B9CC-5233345112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1077"/>
            <a:ext cx="1690172" cy="8656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043052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Buildings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Bank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Supermarket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Shop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Online store</a:t>
                      </a: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B81D066-3B9C-4CD4-BB92-B43B28CB7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620688"/>
            <a:ext cx="1725318" cy="1542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28E252E-0293-482C-A08E-F6E7D7412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657267"/>
            <a:ext cx="1853345" cy="150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8E372A9-EAE4-4466-ABB9-E42D11494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42026"/>
            <a:ext cx="1408298" cy="1499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6DC568F-0DBB-4938-AC3E-455F98D1A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57267"/>
            <a:ext cx="1853345" cy="15058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113723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People</a:t>
                      </a:r>
                      <a:endParaRPr lang="ru-RU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Customer grey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Customer red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Customers together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Person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Security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Call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Centre Operator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Bank clerk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Bank clerk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Cardholder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Payer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Person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 academic cap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Person grey academic cap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697BA33-4F4D-4FDD-B37D-A9C7E4D53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5" y="552571"/>
            <a:ext cx="1316850" cy="1609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DA67288-D59C-49DE-A362-55FFAA794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75" y="552571"/>
            <a:ext cx="1316850" cy="1609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A00F621-2DE0-4CA6-AEA2-669E5F55C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91" y="565392"/>
            <a:ext cx="2085013" cy="1609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74D809B-6330-4FF2-87E6-C4607CE54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76672"/>
            <a:ext cx="685230" cy="1733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875BE05-ADA8-46EA-88FA-2AD812F3F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5" y="2664584"/>
            <a:ext cx="1316850" cy="1609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FEAC7BE-9074-4122-8469-9E1106EB21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38" y="2554846"/>
            <a:ext cx="1316850" cy="1719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23667B8-0CA4-4028-B2FC-193B5B2796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66" y="2687755"/>
            <a:ext cx="1316850" cy="16094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8C71F6D-3DBB-4582-9E34-DA2055733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97" y="2659064"/>
            <a:ext cx="1316850" cy="1609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5F03881E-665D-403D-A40F-139A90022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2" y="4776597"/>
            <a:ext cx="1347333" cy="1810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31927742-FDE9-4750-84AB-8741D41953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04" y="4776597"/>
            <a:ext cx="1365622" cy="18472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438D6254-C1AF-4505-B0BD-EBF40E7440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37" y="4740018"/>
            <a:ext cx="1316850" cy="18838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F4A0EC9-53A8-475D-B6EE-BD54210480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98" y="4740017"/>
            <a:ext cx="1316850" cy="18838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49734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Money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Coin stack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Coins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Note stack 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Note stack 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Pound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Euro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Dollar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Rubles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5660773-9BE2-4C73-9F2D-64D800558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5" y="759786"/>
            <a:ext cx="557977" cy="1220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6A96F43-167F-47BE-9AF1-DC071879E7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196752"/>
            <a:ext cx="1088497" cy="492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472D6F9-DC12-4481-AEC3-528F3A74C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79" y="1060224"/>
            <a:ext cx="1403732" cy="821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49230905-F44B-47D1-B69B-CE9C0F7D1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56" y="1076480"/>
            <a:ext cx="1241292" cy="7328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6B65BFCE-B384-4BB6-8F7A-AEC7BACD6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06" y="2939729"/>
            <a:ext cx="616274" cy="9785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C77A793-4D51-44B0-A34A-718CD265C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75" y="2821055"/>
            <a:ext cx="557977" cy="12158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8C0C39E7-B49D-47CC-BA58-6ED2A58212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931401"/>
            <a:ext cx="720374" cy="9951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4CADFB2-7CBC-4CAA-8E71-BB8DCBAEC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56" y="2924944"/>
            <a:ext cx="755768" cy="10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3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260261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Spiral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Ball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Wall clock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Clock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Mobile phone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Telephone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Light bulb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grey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Light bulb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Notepad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Notebook and pencil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Ruler and pencil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Scroll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B3A24A5-B6D0-4978-91FD-7927A0C47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3" y="690183"/>
            <a:ext cx="1383912" cy="1432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F367D9-3FAD-42C0-A1BF-03EA3EE1B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90" y="754196"/>
            <a:ext cx="1304657" cy="130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F373E9-73E7-4DA9-9166-32027F9F0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40" y="708472"/>
            <a:ext cx="1414395" cy="1414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02AC1E3-B86C-42EC-9F62-2ECC99CD0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00" y="691650"/>
            <a:ext cx="1243692" cy="1511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9CC7871-5E6D-4818-A0DC-B80C020B1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86" y="2678249"/>
            <a:ext cx="1018120" cy="1652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FF91517-E595-487E-BAA6-C5CD86A54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77" y="2666056"/>
            <a:ext cx="1018120" cy="1652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38A87C8-D462-4290-B9FB-9BA79554D9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9" y="2736167"/>
            <a:ext cx="1670449" cy="1536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64AF812-8753-4067-BD50-45C770C1B7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22" y="2711781"/>
            <a:ext cx="853514" cy="1560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4E99B237-7851-4813-80B0-6D9198E7C0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17" y="4733950"/>
            <a:ext cx="1420491" cy="17070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CE2DBB88-538C-4B33-BD72-298824235F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733950"/>
            <a:ext cx="1420491" cy="17070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C4FD3FA-1EC9-49C6-AEFB-8A8791A086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64" y="5227598"/>
            <a:ext cx="1786360" cy="8656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629D2F34-184D-47AF-96CE-52D69336C9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24" y="4869160"/>
            <a:ext cx="1505843" cy="16338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79064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Scissors cutting ribbon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Gift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Shopping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Piggy bank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Safe closed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Safe open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Safe 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Abacus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Sieve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Letter-box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Satellite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Cogs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6FE920C-6A05-4613-A0BB-3EDA3FAD9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60362"/>
            <a:ext cx="1889420" cy="1526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02A6DF7-5A87-4196-B305-E8E309B67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67" y="612194"/>
            <a:ext cx="1310754" cy="1554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557E9A1-0EB2-429B-8CAF-AA30C89B5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87" y="476672"/>
            <a:ext cx="1496421" cy="1708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09E1439-80CF-4032-9955-42B9AD393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548680"/>
            <a:ext cx="1662689" cy="1582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BC56D34-57F6-4906-B548-A512831A4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910333"/>
            <a:ext cx="1310755" cy="1310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A983C2F-C7AA-4925-B78C-23C00736A9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85" y="2885009"/>
            <a:ext cx="1859441" cy="1310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FD2201B-C264-4B5C-88F0-15E6F1DCF5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08" y="2691976"/>
            <a:ext cx="664160" cy="17451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F88EED0-A0AC-42E8-8289-8FBFABD3BB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924944"/>
            <a:ext cx="1560711" cy="13107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4D1476D9-E264-4B7E-AF50-E46CCBCF1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7" y="4823901"/>
            <a:ext cx="1629435" cy="16294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C62A6F68-B5AD-4E27-B275-55AFA6677C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52" y="4797152"/>
            <a:ext cx="664160" cy="1745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0BD95AF5-12CD-4420-A8AA-6F663FA1CB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569" y="4851528"/>
            <a:ext cx="1723655" cy="17458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6D8F81D1-6E45-4967-8CFE-07CA4F1BFE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66" y="4919841"/>
            <a:ext cx="1524132" cy="15668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692706"/>
              </p:ext>
            </p:extLst>
          </p:nvPr>
        </p:nvGraphicFramePr>
        <p:xfrm>
          <a:off x="0" y="-27384"/>
          <a:ext cx="9197840" cy="68638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66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242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66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48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1400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Index</a:t>
                      </a:r>
                      <a:endParaRPr lang="ru-RU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version - 3.01</a:t>
                      </a:r>
                      <a:endParaRPr lang="ru-RU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2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3" action="ppaction://hlinksldjump"/>
                        </a:rPr>
                        <a:t>Page 18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4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5" action="ppaction://hlinksldjump"/>
                        </a:rPr>
                        <a:t>Page 23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Competitor logos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Arial" pitchFamily="34" charset="0"/>
                        <a:cs typeface="Arial" pitchFamily="34" charset="0"/>
                        <a:hlinkClick r:id="rId4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6" action="ppaction://hlinksldjump"/>
                        </a:rPr>
                        <a:t>Page 28</a:t>
                      </a:r>
                      <a:endParaRPr lang="en-US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7" action="ppaction://hlinksldjump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8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9" action="ppaction://hlinksldjump"/>
                        </a:rPr>
                        <a:t>Page 19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Arial" pitchFamily="34" charset="0"/>
                        <a:cs typeface="Arial" pitchFamily="34" charset="0"/>
                        <a:hlinkClick r:id="rId4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0" action="ppaction://hlinksldjump"/>
                        </a:rPr>
                        <a:t>Page 24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Compass Plus logos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Arial" pitchFamily="34" charset="0"/>
                        <a:cs typeface="Arial" pitchFamily="34" charset="0"/>
                        <a:hlinkClick r:id="rId4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1" action="ppaction://hlinksldjump"/>
                        </a:rPr>
                        <a:t>Page 29</a:t>
                      </a:r>
                      <a:endParaRPr lang="en-US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algn="ctr"/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94656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Arial" pitchFamily="34" charset="0"/>
                        <a:cs typeface="Arial" pitchFamily="34" charset="0"/>
                        <a:hlinkClick r:id="rId12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3" action="ppaction://hlinksldjump"/>
                        </a:rPr>
                        <a:t>Page 20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Payment system logos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Arial" pitchFamily="34" charset="0"/>
                        <a:cs typeface="Arial" pitchFamily="34" charset="0"/>
                        <a:hlinkClick r:id="rId4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4" action="ppaction://hlinksldjump"/>
                        </a:rPr>
                        <a:t>Page 2</a:t>
                      </a:r>
                      <a:r>
                        <a:rPr lang="en-GB" sz="1100" dirty="0">
                          <a:latin typeface="Arial" pitchFamily="34" charset="0"/>
                          <a:cs typeface="Arial" pitchFamily="34" charset="0"/>
                          <a:hlinkClick r:id="rId14" action="ppaction://hlinksldjump"/>
                        </a:rPr>
                        <a:t>5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</a:rPr>
                        <a:t> icons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5" action="ppaction://hlinksldjump"/>
                        </a:rPr>
                        <a:t>Page 30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16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7" action="ppaction://hlinksldjump"/>
                        </a:rPr>
                        <a:t>Page 21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Payment system logos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Arial" pitchFamily="34" charset="0"/>
                        <a:cs typeface="Arial" pitchFamily="34" charset="0"/>
                        <a:hlinkClick r:id="rId4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8" action="ppaction://hlinksldjump"/>
                        </a:rPr>
                        <a:t>Page 26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</a:rPr>
                        <a:t> icons</a:t>
                      </a: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19" action="ppaction://hlinksldjump"/>
                        </a:rPr>
                        <a:t>Page 31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Arial" pitchFamily="34" charset="0"/>
                        <a:cs typeface="Arial" pitchFamily="34" charset="0"/>
                        <a:hlinkClick r:id="rId20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21" action="ppaction://hlinksldjump"/>
                        </a:rPr>
                        <a:t>Page 22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Competitor logos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Arial" pitchFamily="34" charset="0"/>
                        <a:cs typeface="Arial" pitchFamily="34" charset="0"/>
                        <a:hlinkClick r:id="rId4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6" action="ppaction://hlinksldjump"/>
                        </a:rPr>
                        <a:t>Page 27</a:t>
                      </a:r>
                      <a:endParaRPr lang="en-US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</a:rPr>
                        <a:t> icons</a:t>
                      </a: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22" action="ppaction://hlinksldjump"/>
                        </a:rPr>
                        <a:t>Page 32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4A78E04-109F-495E-9290-75185A3DBC0B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" y="1772779"/>
            <a:ext cx="1492815" cy="1121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CD4099C-EA0A-4407-99E9-631DE1AC136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8" y="3040467"/>
            <a:ext cx="1491153" cy="112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70851DD-18B2-4544-9172-D54EDD3CFCA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8" y="4352092"/>
            <a:ext cx="1490108" cy="11213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C004713-BBFC-40CC-AAC6-31E69D63FB5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9" y="5586523"/>
            <a:ext cx="1491360" cy="1121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6528000-CC4C-482D-9352-922F52E5EDBA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22" y="475628"/>
            <a:ext cx="1491567" cy="11213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EA6EDB0-322F-4E75-9C9B-49D0501311D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99" y="1772779"/>
            <a:ext cx="1492401" cy="11213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A7F555F6-F66C-4E6B-9C6E-C6BC0CA7FBFB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33" y="3040468"/>
            <a:ext cx="1486367" cy="11213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3C1DF25D-E80D-4E97-B28D-8F45D6B596E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99" y="5619781"/>
            <a:ext cx="1490527" cy="11213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42D902BC-7E83-4573-BF2C-8ED253C5C6BA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75" y="476671"/>
            <a:ext cx="1490941" cy="11213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AB2E852B-C443-4739-B705-E8DAC2E9839B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33" y="4352092"/>
            <a:ext cx="1491567" cy="1121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3522909-B935-4D06-B5DD-87DA9CD49E88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630" y="1744359"/>
            <a:ext cx="1494486" cy="1121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226EF47-1074-425C-BA77-DDFC060E6A2B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2" y="475628"/>
            <a:ext cx="1491773" cy="1121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25A294B-E409-4473-B434-AE3F18078277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99" y="3040467"/>
            <a:ext cx="1495117" cy="1121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4DD5AB8F-B30B-464A-95B7-EC133AD779F6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23" y="4308155"/>
            <a:ext cx="1495116" cy="1121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AFA2D13-780E-4B93-AB92-8A1A4E43A3F4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22" y="5661248"/>
            <a:ext cx="1495117" cy="11213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77270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19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Road sign 1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Road sign 2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Road sign 3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Road sign 4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Road sign 5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Road sign 6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Road sign 7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@ red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Waiting list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Table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Grid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@ grey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95BDAED-B296-4CF8-9744-FC20CAC5D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816" y="4824835"/>
            <a:ext cx="1286367" cy="1725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3872ED8-032C-4393-A1A1-2CD28742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2" y="4824835"/>
            <a:ext cx="1286367" cy="1725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853168B-95F6-4AE7-AE38-95C5D6C00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05" y="2721334"/>
            <a:ext cx="1745824" cy="1562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EDB3F84-6DD6-479D-9851-17A8A10C10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702" y="2907353"/>
            <a:ext cx="1292464" cy="1329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EFB114C-1FAF-464B-A3F9-43366C0168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56" y="2756259"/>
            <a:ext cx="1745824" cy="1562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657DBF2-A979-435E-A574-8DCBDA3A8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2" y="2788192"/>
            <a:ext cx="1556882" cy="15568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06F51FB-8A0E-4421-8E44-E0B26481B2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10" y="530319"/>
            <a:ext cx="1745824" cy="1562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B066547-A02D-4451-A4D5-C8EE5FBBF8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32" y="584557"/>
            <a:ext cx="1556882" cy="15568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F2FE7014-4FF8-4020-BA2C-DA86C3FA87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620688"/>
            <a:ext cx="1556882" cy="1556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94E2880A-11F9-4F89-90FB-913E89A9F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2" y="692696"/>
            <a:ext cx="1425883" cy="14258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53D650CA-2F20-4481-A525-BBDF78B189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22" y="4824835"/>
            <a:ext cx="1286367" cy="17253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BA0A7D4B-8630-41EB-ADA9-8DB43FF1A2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57" y="5063532"/>
            <a:ext cx="1292464" cy="13290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74338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Indicator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Indicator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yellow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Indicator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green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Magnifying glass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Arrow red left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Arrow red right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Axis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Axis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Darts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Box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Puzzle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Innovation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18D8E0A-231F-432D-BA87-B38F10E49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2" y="980728"/>
            <a:ext cx="1926503" cy="786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5DE9C4D-ADC8-4D90-8D5F-23C928ECE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95" y="978919"/>
            <a:ext cx="1926503" cy="786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33889CF-0442-40C9-875B-D4998348B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48" y="982316"/>
            <a:ext cx="1926503" cy="786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BCECAE5-B28F-4686-B822-C06780B60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128" y="745865"/>
            <a:ext cx="1219305" cy="1252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285C1D0-597A-48D9-B542-F5442B7D4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050983"/>
            <a:ext cx="792549" cy="1121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A58B91F-828E-47D5-8094-DA5FAD4DD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050982"/>
            <a:ext cx="792549" cy="1121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71DC434-79D3-4F37-857C-F50F633482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94" y="3187040"/>
            <a:ext cx="2139881" cy="57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25BB817-1C57-4FCB-B530-D9561931DD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872252"/>
            <a:ext cx="1425883" cy="14208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7C2FE124-A223-4F30-BE6A-15EFA33B4D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3" y="5013176"/>
            <a:ext cx="1269690" cy="12696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75339964-3FD7-4CFC-896D-7948433A1A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68" y="4885954"/>
            <a:ext cx="1274729" cy="15241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BC9E094D-BEF3-4BBE-BFD0-6525A0246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020" y="4916436"/>
            <a:ext cx="1463167" cy="14631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0768DFB-7A8F-4853-976C-2E581102E5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26" y="4953015"/>
            <a:ext cx="1426588" cy="14265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1588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21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Customer experiences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White papers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Marketing leaflets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Box with check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boxes closed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Box with papers open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Cloud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Factory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BFBA526-1141-44EA-85A5-856BDF569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51736"/>
            <a:ext cx="1024217" cy="1377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AB6C269-FEC8-4C13-A1E0-CAB8B8BCF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552069"/>
            <a:ext cx="1420491" cy="170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0074E99-A42D-4842-9B06-C776D7AB1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18885"/>
            <a:ext cx="1194920" cy="1530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A7A8107-99AD-4505-8927-E0CDB59E7F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8" y="533533"/>
            <a:ext cx="1426588" cy="1700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D5C5EF4-78C0-4D87-BFFA-EB74EB34A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672417"/>
            <a:ext cx="1926503" cy="1749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F2032E2-0E0D-4563-8260-89C80D9DF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407" y="3031836"/>
            <a:ext cx="1928720" cy="1030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6F3D428-2E22-4A86-83F5-7F41B9DCF3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39" y="2733205"/>
            <a:ext cx="1493649" cy="15546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622960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ru-RU" sz="1200" b="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 key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Green key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 key 2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Green key 2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Tag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 – in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hectagon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 - on card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Wallet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Algorithm 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Rosette 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Green tick in a box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 cross in a box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5E6A18B-0157-4468-B463-13305152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1585097" cy="816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AC6DE4E-E36F-49D2-A063-54AA8DF93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980727"/>
            <a:ext cx="1585097" cy="816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D1FAF5B-F8B3-4428-B28B-599A6C645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54" y="1015521"/>
            <a:ext cx="1999661" cy="8169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CC4D322-54FD-46BC-83C1-9EF2ED639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052736"/>
            <a:ext cx="1999661" cy="8169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00FFF5A-5BFB-44F7-AD22-D2EC31412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1" y="2636912"/>
            <a:ext cx="975445" cy="17192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B274745D-89FF-4325-9B42-DDB67BD950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924944"/>
            <a:ext cx="1249788" cy="1194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3283DC24-839C-46C4-A1EE-81B742E12A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249" y="3068960"/>
            <a:ext cx="1810669" cy="10851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83ACF88-4011-4927-8567-679DAF525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039" y="2764938"/>
            <a:ext cx="1676545" cy="14631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C4B94389-6B33-44E2-9D3D-C2F2487FBF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1" y="5013176"/>
            <a:ext cx="1786283" cy="10729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E6A4A86F-CB61-4EFC-9A54-BB58EE002B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93" y="4869160"/>
            <a:ext cx="1024217" cy="15363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86AEB48B-3A9E-4BFC-8071-DA86E6EA7C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93" y="5135802"/>
            <a:ext cx="1024217" cy="10242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D70B07D2-5F66-4B36-B082-ADE6559BCF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93" y="5123372"/>
            <a:ext cx="1024217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3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3047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Emv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Loading bar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Loading icon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Paid stamp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Approved stamp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Declined stamp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Accepted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Green tick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 x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Exclamation 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Hand extended index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Mailbox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18CD95D-264E-4DDE-8B55-82C5CF386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36712"/>
            <a:ext cx="1121761" cy="1121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A39ADC9-C33D-4ECF-859E-D693A4335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296822"/>
            <a:ext cx="1929727" cy="201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D3C9AE6-76EE-4D16-A363-C4A039A72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42" y="836712"/>
            <a:ext cx="1036410" cy="1036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29F216F-0FDE-4903-A4F2-58468BBFA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052457"/>
            <a:ext cx="1894459" cy="6902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476EF6E-FFAC-4E02-9E8D-22B4434487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0" y="3083866"/>
            <a:ext cx="1894459" cy="690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4247563B-0559-49A2-8DCB-AB5A6EF1B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36" y="3083866"/>
            <a:ext cx="1894459" cy="690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3B764FAE-0F26-4D64-B36B-62550BD06E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62" y="3083866"/>
            <a:ext cx="1894459" cy="6902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BEB21F8-AB5F-4CD1-A487-036A63475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852936"/>
            <a:ext cx="1432684" cy="11583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5157E39B-CB25-411B-9B20-AE31C3F716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8" y="5063604"/>
            <a:ext cx="1158340" cy="11583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8BC3EB8A-3586-4CBA-A3F7-F8476E5E5F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34" y="4972156"/>
            <a:ext cx="243861" cy="13412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E801134B-3C72-4F32-AF8C-FA5A51EFAA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729" y="5029244"/>
            <a:ext cx="782834" cy="14240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D4DF0153-3175-4D64-8E2E-C9388A23D0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807231"/>
            <a:ext cx="654999" cy="171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09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33528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Miscellaneous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Mobile with contactless 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Fingerprint scan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Face scan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Iris scan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Voice recognition 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Vain scan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Trolley with @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Basket with @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3CBFE7-2679-45AA-8559-4878F5798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8680"/>
            <a:ext cx="853514" cy="1560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0155018-6936-4C88-AA2D-02A7D7651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70422"/>
            <a:ext cx="1335140" cy="150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EE14DE8-F30E-4BB2-B905-2C7E716C8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87" y="553996"/>
            <a:ext cx="1316850" cy="1609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CD34117-32D6-4A3F-9175-91A586BD3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51" y="2978981"/>
            <a:ext cx="1607266" cy="1080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51B5461-4A5A-4FD0-A712-E92A6C37E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4" y="2777932"/>
            <a:ext cx="1315036" cy="1566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5EA636C-483F-45DF-AE9E-34CBFBB3CC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77" y="2730653"/>
            <a:ext cx="1102917" cy="1679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CDD123F-215A-4594-A686-052B620AE1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56670"/>
            <a:ext cx="1603387" cy="16094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BB9FA51-05DF-443F-84E5-6FEC5F36D6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041" y="803953"/>
            <a:ext cx="1737511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11228"/>
              </p:ext>
            </p:extLst>
          </p:nvPr>
        </p:nvGraphicFramePr>
        <p:xfrm>
          <a:off x="0" y="0"/>
          <a:ext cx="9144000" cy="688538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25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Payment system logos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American Express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Diners Club International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DinaCard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Mastercard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Mastercard Secure Code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Banknvetn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UnionPay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JCB Cards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898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Visa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Verified by Visa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Visa Direct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NSL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24" descr="D:\Compass Plus\Clipart\Logo\American_Express_logo.wmf">
            <a:extLst>
              <a:ext uri="{FF2B5EF4-FFF2-40B4-BE49-F238E27FC236}">
                <a16:creationId xmlns="" xmlns:a16="http://schemas.microsoft.com/office/drawing/2014/main" id="{469C299C-4601-4270-991A-5CC7A25B1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642938"/>
            <a:ext cx="1651000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9FDEBAA-E2DB-4822-8C85-7BB235FAE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46" y="1124744"/>
            <a:ext cx="2298117" cy="6030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5E85C17-AC59-4319-B74F-731BB08B0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860138"/>
            <a:ext cx="1946542" cy="1056694"/>
          </a:xfrm>
          <a:prstGeom prst="rect">
            <a:avLst/>
          </a:prstGeom>
        </p:spPr>
      </p:pic>
      <p:pic>
        <p:nvPicPr>
          <p:cNvPr id="15" name="Picture 1" descr="mc_vrt_cmyk_pos-01.png">
            <a:extLst>
              <a:ext uri="{FF2B5EF4-FFF2-40B4-BE49-F238E27FC236}">
                <a16:creationId xmlns="" xmlns:a16="http://schemas.microsoft.com/office/drawing/2014/main" id="{C9847868-BF99-4FE0-A385-674C8FA66D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23" y="623310"/>
            <a:ext cx="1865312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MC Secure code.png">
            <a:extLst>
              <a:ext uri="{FF2B5EF4-FFF2-40B4-BE49-F238E27FC236}">
                <a16:creationId xmlns="" xmlns:a16="http://schemas.microsoft.com/office/drawing/2014/main" id="{286FCF34-EF2A-4BA5-9131-70EE28EA9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3076575"/>
            <a:ext cx="19907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 descr="D:\Compass Plus\Clipart\Logo\BankNet.wmf">
            <a:extLst>
              <a:ext uri="{FF2B5EF4-FFF2-40B4-BE49-F238E27FC236}">
                <a16:creationId xmlns="" xmlns:a16="http://schemas.microsoft.com/office/drawing/2014/main" id="{A333FBDD-347E-402C-85B8-5715C7F7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6" y="3196503"/>
            <a:ext cx="1882775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8" descr="C:\Users\Diana Hawkins\Desktop\Union_Pay [Converted].eps.png">
            <a:extLst>
              <a:ext uri="{FF2B5EF4-FFF2-40B4-BE49-F238E27FC236}">
                <a16:creationId xmlns="" xmlns:a16="http://schemas.microsoft.com/office/drawing/2014/main" id="{2B9D9E8F-DAC8-4595-B2DF-7CE99E37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87" y="2988539"/>
            <a:ext cx="1727200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37625534-CCCA-40D3-B5DF-68FD1A5C59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00" y="2924166"/>
            <a:ext cx="1763688" cy="12026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21F07A6-8818-4470-8D48-B029567632E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" y="5316311"/>
            <a:ext cx="1946543" cy="6923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345519C-B88C-41CF-A918-4A152627F2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43" y="5130205"/>
            <a:ext cx="1733684" cy="10428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64F1D4E2-9996-4A63-AD16-F9D7F25668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18" y="5226684"/>
            <a:ext cx="1743266" cy="871633"/>
          </a:xfrm>
          <a:prstGeom prst="rect">
            <a:avLst/>
          </a:prstGeom>
        </p:spPr>
      </p:pic>
      <p:pic>
        <p:nvPicPr>
          <p:cNvPr id="29" name="Picture 2" descr="NSL">
            <a:extLst>
              <a:ext uri="{FF2B5EF4-FFF2-40B4-BE49-F238E27FC236}">
                <a16:creationId xmlns="" xmlns:a16="http://schemas.microsoft.com/office/drawing/2014/main" id="{DCDADB4E-A4E5-4274-83CA-62219EB2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923" y="5303735"/>
            <a:ext cx="19240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28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28031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26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Payment system logos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NSPK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NSPK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MIR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MIR Accept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ORS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3" descr="нспк.png">
            <a:extLst>
              <a:ext uri="{FF2B5EF4-FFF2-40B4-BE49-F238E27FC236}">
                <a16:creationId xmlns="" xmlns:a16="http://schemas.microsoft.com/office/drawing/2014/main" id="{211477E8-1670-490F-B850-DE69465BC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981075"/>
            <a:ext cx="202088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нспк_vertical.png">
            <a:extLst>
              <a:ext uri="{FF2B5EF4-FFF2-40B4-BE49-F238E27FC236}">
                <a16:creationId xmlns="" xmlns:a16="http://schemas.microsoft.com/office/drawing/2014/main" id="{33385360-11C0-4724-99D2-8908DA216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692150"/>
            <a:ext cx="1008063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MIR.png">
            <a:extLst>
              <a:ext uri="{FF2B5EF4-FFF2-40B4-BE49-F238E27FC236}">
                <a16:creationId xmlns="" xmlns:a16="http://schemas.microsoft.com/office/drawing/2014/main" id="{B74196D1-8AF0-4B11-AE63-630558C60D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125538"/>
            <a:ext cx="16462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MIRaccept.png">
            <a:extLst>
              <a:ext uri="{FF2B5EF4-FFF2-40B4-BE49-F238E27FC236}">
                <a16:creationId xmlns="" xmlns:a16="http://schemas.microsoft.com/office/drawing/2014/main" id="{E8678287-1A24-4BB3-BE63-D23157FD11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04813"/>
            <a:ext cx="2503487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BC2609A-709D-4E8B-B0D8-B640990347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90105"/>
            <a:ext cx="1019919" cy="101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65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105962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ru-RU" sz="1200" b="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Competitor logos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ACI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BPC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OpenWay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TSYS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Tieto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NCR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FIS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Aconite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C2P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CR2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HPS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Interblocks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17" descr="ACI.png">
            <a:extLst>
              <a:ext uri="{FF2B5EF4-FFF2-40B4-BE49-F238E27FC236}">
                <a16:creationId xmlns="" xmlns:a16="http://schemas.microsoft.com/office/drawing/2014/main" id="{A5C92A68-1A5E-4111-9633-B8FB2320F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92150"/>
            <a:ext cx="1439862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3A8F255-D452-40D5-AB65-2BE80050C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35831"/>
            <a:ext cx="19050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9887D02-AB3C-41DD-B841-D03A15E84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1221214"/>
            <a:ext cx="2016224" cy="46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F905BD9-8504-45FB-BB7F-AE25A882F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930" y="1061617"/>
            <a:ext cx="1867605" cy="627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F246460-FB4E-47A5-948D-CCEAC676E7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" y="2924944"/>
            <a:ext cx="1354857" cy="1354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6648BA1-85CF-43F2-A7EC-BA462AB107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824162"/>
            <a:ext cx="1294234" cy="12942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7184CFE-40EF-4351-AE9F-E0FE5E57EB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76" y="3098989"/>
            <a:ext cx="1739300" cy="727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5FD7957-FE1C-48DE-A25D-5E336ECF8A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813" y="3315825"/>
            <a:ext cx="1835150" cy="508337"/>
          </a:xfrm>
          <a:prstGeom prst="rect">
            <a:avLst/>
          </a:prstGeom>
        </p:spPr>
      </p:pic>
      <p:pic>
        <p:nvPicPr>
          <p:cNvPr id="15" name="Picture 14" descr="Clear2Pay_web.png">
            <a:extLst>
              <a:ext uri="{FF2B5EF4-FFF2-40B4-BE49-F238E27FC236}">
                <a16:creationId xmlns="" xmlns:a16="http://schemas.microsoft.com/office/drawing/2014/main" id="{6F2EF837-E2A0-43B0-B7B4-B94B78D5DB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013768"/>
            <a:ext cx="1152082" cy="115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DB3C0D92-D929-4BE4-A39E-4A9EDC0B4D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46" y="4969670"/>
            <a:ext cx="1439863" cy="1439863"/>
          </a:xfrm>
          <a:prstGeom prst="rect">
            <a:avLst/>
          </a:prstGeom>
        </p:spPr>
      </p:pic>
      <p:pic>
        <p:nvPicPr>
          <p:cNvPr id="2050" name="Picture 2" descr="Image result for hps payments">
            <a:extLst>
              <a:ext uri="{FF2B5EF4-FFF2-40B4-BE49-F238E27FC236}">
                <a16:creationId xmlns="" xmlns:a16="http://schemas.microsoft.com/office/drawing/2014/main" id="{91E03C6A-E257-47B3-A1C8-A4B42D448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91" y="5073650"/>
            <a:ext cx="2090752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889270BA-238D-4670-8AB6-13AFBCF8DB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870" y="5059378"/>
            <a:ext cx="1652596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7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63790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ru-RU" sz="1200" b="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Competitor logos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Fiserv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M2M Group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Opus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RS2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Euronet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Worldwide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S2M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9A404E6-23DD-4131-AD2A-5511A54131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1907704" cy="958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9C0ED15-0948-4286-85A3-F5B08CAF4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744" y="665111"/>
            <a:ext cx="2050333" cy="1246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9BC6F45-34F0-4F3A-88C0-5942BE8C0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71" y="805235"/>
            <a:ext cx="1932806" cy="966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8F2F45C-8ED9-4CF9-95E4-71DF26BC1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596677"/>
            <a:ext cx="1491378" cy="14913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837C9E9-BA8A-4B80-B8E5-47BD2E44A5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" y="2820486"/>
            <a:ext cx="2235959" cy="13730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172C774-9F04-462D-9EFC-945C06BEF2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17" y="3268611"/>
            <a:ext cx="1886213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433483"/>
              </p:ext>
            </p:extLst>
          </p:nvPr>
        </p:nvGraphicFramePr>
        <p:xfrm>
          <a:off x="0" y="-27384"/>
          <a:ext cx="9197840" cy="68638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66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242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9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66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48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1400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Index</a:t>
                      </a:r>
                      <a:endParaRPr lang="ru-RU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version - 3.01</a:t>
                      </a:r>
                      <a:endParaRPr lang="ru-RU" sz="12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MobiCash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icons</a:t>
                      </a: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2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3" action="ppaction://hlinksldjump"/>
                        </a:rPr>
                        <a:t>Page 34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4" action="ppaction://hlinksldjump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MobiCash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icons</a:t>
                      </a:r>
                    </a:p>
                    <a:p>
                      <a:pPr algn="ctr"/>
                      <a:endParaRPr lang="en-US" sz="1100" dirty="0">
                        <a:latin typeface="Arial" pitchFamily="34" charset="0"/>
                        <a:cs typeface="Arial" pitchFamily="34" charset="0"/>
                        <a:hlinkClick r:id="rId5" action="ppaction://hlinksldjump"/>
                      </a:endParaRPr>
                    </a:p>
                    <a:p>
                      <a:pPr algn="ctr"/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6" action="ppaction://hlinksldjump"/>
                        </a:rPr>
                        <a:t>Page 35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94656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</a:rPr>
                        <a:t> icons and Screenshots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Arial" pitchFamily="34" charset="0"/>
                          <a:cs typeface="Arial" pitchFamily="34" charset="0"/>
                          <a:hlinkClick r:id="rId7" action="ppaction://hlinksldjump"/>
                        </a:rPr>
                        <a:t>Page 36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 err="1"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GB" sz="1100" dirty="0">
                          <a:latin typeface="Arial" pitchFamily="34" charset="0"/>
                          <a:cs typeface="Arial" pitchFamily="34" charset="0"/>
                        </a:rPr>
                        <a:t> Screenshots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latin typeface="Arial" pitchFamily="34" charset="0"/>
                          <a:cs typeface="Arial" pitchFamily="34" charset="0"/>
                          <a:hlinkClick r:id="rId8" action="ppaction://hlinksldjump"/>
                        </a:rPr>
                        <a:t>Page 37</a:t>
                      </a: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88800">
                <a:tc>
                  <a:txBody>
                    <a:bodyPr/>
                    <a:lstStyle/>
                    <a:p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1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5C72149-5425-4A7C-B141-66C8DFA967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504056"/>
            <a:ext cx="1403648" cy="1052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D570A4C-93E6-449E-BBED-FBA02416052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6" y="1800200"/>
            <a:ext cx="1403648" cy="1052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C24072F-06B4-4FD2-899F-2829A8125C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016" y="3093560"/>
            <a:ext cx="1403648" cy="1052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8E4D20F-2B95-4593-904A-EFE0B21BA1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156" y="4386920"/>
            <a:ext cx="1407401" cy="10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72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876267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ru-RU" sz="1200" b="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Compass Plus logos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Compass Plus (Black and red)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Compass Plus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logo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white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MobiCash logo no tag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app icon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Compass Plus logo no tag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TranzAxis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logo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Business with tag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business app icon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Compass Plus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logo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black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logo with tag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Business no tag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acceptance icon</a:t>
                      </a:r>
                    </a:p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E92191F-6764-49BF-8F6A-96218C5D0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14" y="2892466"/>
            <a:ext cx="1746114" cy="12925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22BF6179-E3AA-476E-B693-29CB8EF294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62" y="5445602"/>
            <a:ext cx="1836000" cy="5503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EFAA3AFF-EFD9-4710-BF3D-C401473E5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51" y="1192903"/>
            <a:ext cx="1836000" cy="3171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264B8BE7-586B-4C45-8E9B-77C014771F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32" y="3271204"/>
            <a:ext cx="1836000" cy="6951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B91A650B-F817-4179-910B-3FF0ACEDFF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32" y="5445224"/>
            <a:ext cx="1836000" cy="31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93C67749-85C6-4EDD-AF1B-E7F298CD1B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764704"/>
            <a:ext cx="1080000" cy="10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A352823D-AE08-4031-A481-00DF099BE3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998284"/>
            <a:ext cx="1080886" cy="10808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3A9EB601-7F8D-4F36-AE94-71E0F33E4F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5157192"/>
            <a:ext cx="1628305" cy="982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5CA845D-1979-4C47-838C-990A44926E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28" y="1047699"/>
            <a:ext cx="1425652" cy="607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743565D-6C10-4AF7-9909-C6F7F18C1CA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28" y="3140977"/>
            <a:ext cx="1488487" cy="633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FAF2766-33F9-45C1-BB4A-AC7EA115F3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7" y="5329544"/>
            <a:ext cx="1496957" cy="637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08290B1-2DC0-40AD-9492-A36B5BE973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17" y="1021894"/>
            <a:ext cx="1488489" cy="63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35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503179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30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MobiCash</a:t>
                      </a: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Icons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Resorts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Tradesmen</a:t>
                      </a: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Tradesmen 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Utility providers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Charities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Takeaways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Subscriptions &amp; Memberships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Housing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Schools</a:t>
                      </a: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Retail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Hotels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Petrol stations</a:t>
                      </a:r>
                    </a:p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="" xmlns:a16="http://schemas.microsoft.com/office/drawing/2014/main" id="{9172A68F-D508-465D-A4DA-8A4B91FF6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151" y="908720"/>
            <a:ext cx="1217537" cy="79241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="" xmlns:a16="http://schemas.microsoft.com/office/drawing/2014/main" id="{EF21BA0B-D858-468F-84F9-2CAD2BBA9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926" y="836712"/>
            <a:ext cx="775994" cy="890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3016E6A8-7938-48B5-BA74-72C41184F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6336" y="836712"/>
            <a:ext cx="723562" cy="944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64A5168A-D9A8-4EB3-9C28-5B3A917F2F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78" y="836712"/>
            <a:ext cx="1057014" cy="93017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="" xmlns:a16="http://schemas.microsoft.com/office/drawing/2014/main" id="{B73CA9E2-FD6F-438A-A227-B8F6B7E240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3027869"/>
            <a:ext cx="944597" cy="91156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="" xmlns:a16="http://schemas.microsoft.com/office/drawing/2014/main" id="{64DE2330-41AC-4BC5-B19D-FCD57FE54B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27098" y="2959866"/>
            <a:ext cx="929078" cy="97957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="" xmlns:a16="http://schemas.microsoft.com/office/drawing/2014/main" id="{84819212-C5D5-4A43-BDBB-73C485680A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01627" y="3026707"/>
            <a:ext cx="1030813" cy="90634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4C180898-92DD-412B-89DD-933D07178D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8369" y="4992628"/>
            <a:ext cx="1057015" cy="931261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F9F142B1-6082-4AEC-913A-1A7B1874F3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15816" y="5085184"/>
            <a:ext cx="968876" cy="93377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016D478C-F60A-45C8-8F86-20C47A93F5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36096" y="5093590"/>
            <a:ext cx="483122" cy="107171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B7168A2-9F05-457C-9271-51FE1289A4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96336" y="5157192"/>
            <a:ext cx="919031" cy="95928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2E78DCEE-AA21-4E5E-A5E7-83D8ACC6262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64901" y="2896405"/>
            <a:ext cx="1043845" cy="11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2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236257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31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MobiCash</a:t>
                      </a: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Icons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Events / Event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organisers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Sporting events</a:t>
                      </a: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Beauty salons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Entertaiment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Jeweller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Travel agent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Autocentre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Florist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Gym</a:t>
                      </a: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Insurance companies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Car park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Security</a:t>
                      </a:r>
                    </a:p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30E5DE96-AB8D-4A18-83F1-E9CCE38F0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568" y="836712"/>
            <a:ext cx="896972" cy="9457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BCFE831B-7CDF-47FA-9D5E-E6F03C030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5816" y="742820"/>
            <a:ext cx="994578" cy="113350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82D93C28-66D2-41BF-A78B-75A4AC40B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6677" y="776867"/>
            <a:ext cx="776306" cy="109945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0020E432-E5A1-40AD-B953-7DE4C6B586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0870" y="776867"/>
            <a:ext cx="1120810" cy="104075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021559C3-F1CC-4AE5-8531-A6D9C06799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932" y="3168848"/>
            <a:ext cx="1072243" cy="92927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="" xmlns:a16="http://schemas.microsoft.com/office/drawing/2014/main" id="{29FBC539-BC77-4E60-9D35-788B107103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95416" y="2980731"/>
            <a:ext cx="900113" cy="105071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="" xmlns:a16="http://schemas.microsoft.com/office/drawing/2014/main" id="{E7A2DF7E-9F04-4807-8088-39BB2FAF72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95256" y="3129531"/>
            <a:ext cx="1279148" cy="74143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4DA6B97C-716E-46B8-92F1-7AFE8E56D0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50074" y="5070142"/>
            <a:ext cx="969511" cy="114578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="" xmlns:a16="http://schemas.microsoft.com/office/drawing/2014/main" id="{923ECDBC-3AE1-4EBC-A40D-54FE937B58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07699" y="3069315"/>
            <a:ext cx="1196749" cy="86374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0102B531-7934-47E4-AF95-4CD4361A30F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5379" y="5457443"/>
            <a:ext cx="1185520" cy="56384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91EFE03D-E151-4EBC-BEBB-FEA9AB88AB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46389" y="5070142"/>
            <a:ext cx="798166" cy="110055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62D668E1-8401-4162-8DC3-E113F4DDBA7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625207" y="5118996"/>
            <a:ext cx="752135" cy="10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27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32580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32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MobiCash</a:t>
                      </a: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Icons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Super app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Mcommerce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ready / Plug &amp; play</a:t>
                      </a: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Expertly developed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Network capabilities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Value added services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Marketplace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Payment request 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eInvoicing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BioPay</a:t>
                      </a: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BioPay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finger</a:t>
                      </a: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Loyalty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Events (Value added service)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Hand holding phone</a:t>
                      </a:r>
                    </a:p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Graphic 17">
            <a:extLst>
              <a:ext uri="{FF2B5EF4-FFF2-40B4-BE49-F238E27FC236}">
                <a16:creationId xmlns="" xmlns:a16="http://schemas.microsoft.com/office/drawing/2014/main" id="{14A746B0-D050-4805-884C-0F5CC5A01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84" y="692696"/>
            <a:ext cx="626936" cy="114217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561DA903-85D4-4FF1-AF2C-E9711CA12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1840" y="719436"/>
            <a:ext cx="626936" cy="114217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8E40F8FF-F7E3-44E6-9DD7-7CDB43D80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0312" y="793413"/>
            <a:ext cx="1024280" cy="103816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="" xmlns:a16="http://schemas.microsoft.com/office/drawing/2014/main" id="{841ECB99-2867-4A2E-93DA-B54742B1C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993" y="3119688"/>
            <a:ext cx="1142117" cy="81781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="" xmlns:a16="http://schemas.microsoft.com/office/drawing/2014/main" id="{6ED3BFD3-6F8A-4F8D-80C5-4E086CBFC0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7153" y="2986044"/>
            <a:ext cx="984477" cy="101902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764AA8FA-CC7F-40A3-8E40-2300657CA4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20796" y="3111271"/>
            <a:ext cx="1268186" cy="83488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390CB191-7B76-4AA6-A282-0AF8587369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7429" y="5132082"/>
            <a:ext cx="778298" cy="103550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8D377DE0-FECF-4614-8C5F-E3D3538B74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59323" y="5279481"/>
            <a:ext cx="956087" cy="76553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55579EB-E890-484C-A71B-A01844C5AE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01018" y="4967204"/>
            <a:ext cx="805270" cy="119335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544A581D-D611-4A8A-B86E-914EB9C703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09221" y="812561"/>
            <a:ext cx="987544" cy="101902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77D6243C-4840-4ED0-94F3-0E3DE8623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874938" y="2985620"/>
            <a:ext cx="1120998" cy="10194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F44D4520-3730-4DE4-B7AC-9EF4955B8A8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538118" y="4974234"/>
            <a:ext cx="778298" cy="12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9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172336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33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MobiCash</a:t>
                      </a: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Icons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NFC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NFC 2</a:t>
                      </a: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Advertising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Finger vein scanner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Fee’s and commission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Multi-language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Person with phone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Cloud server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Cloud server 2</a:t>
                      </a: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 server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Blue server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 and blue server together</a:t>
                      </a:r>
                    </a:p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54186E41-0AE5-4618-99D0-685EB910E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0548" y="836712"/>
            <a:ext cx="1029644" cy="975641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B9295434-2B8B-4803-A34C-CF88091B9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576" y="692696"/>
            <a:ext cx="609184" cy="110983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8AE62101-58C2-4AD0-8300-5610F3650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4792" y="980728"/>
            <a:ext cx="663112" cy="78037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974663F0-7694-4DCC-B197-FD4078C0D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0971" y="728422"/>
            <a:ext cx="787453" cy="119221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AA3A6B2E-8D80-40ED-AE14-8C4C6EB0C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3568" y="2996952"/>
            <a:ext cx="1067074" cy="103550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A9F0ACC-33CC-436D-A08F-39A8B438D9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2032" y="3140968"/>
            <a:ext cx="1021896" cy="77842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C34CD47B-6860-4DAD-AB4F-20C898415C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76056" y="2924944"/>
            <a:ext cx="1216479" cy="106991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70E7F11-637A-4715-A5B5-60D31F0422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77663" y="2873753"/>
            <a:ext cx="1634068" cy="115870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A4B9A378-6B30-4669-A79C-82BECD3FCB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528" y="5095891"/>
            <a:ext cx="1595436" cy="113130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="" xmlns:a16="http://schemas.microsoft.com/office/drawing/2014/main" id="{DDF16910-7332-4EBC-8D67-01487639E0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20954" y="4956430"/>
            <a:ext cx="573510" cy="134234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="" xmlns:a16="http://schemas.microsoft.com/office/drawing/2014/main" id="{35204210-2A3E-4982-B194-EC66B6C480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88441" y="4985568"/>
            <a:ext cx="555967" cy="130128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DE655590-B618-4DCD-9FFA-88FFAB06D07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87378" y="4974994"/>
            <a:ext cx="557647" cy="130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13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49932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34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MobiCash</a:t>
                      </a: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Icons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 and blue server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TWPG</a:t>
                      </a: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Payment</a:t>
                      </a:r>
                      <a:r>
                        <a:rPr lang="sv-SE" sz="1200" baseline="0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gateway</a:t>
                      </a:r>
                      <a:endParaRPr lang="sv-SE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Web server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BioPay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finger server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TranzAxis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server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Server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MC blue phone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MC red phone</a:t>
                      </a: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Unlimited payment options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Directory service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Person with card</a:t>
                      </a:r>
                    </a:p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9" name="Graphic 28">
            <a:extLst>
              <a:ext uri="{FF2B5EF4-FFF2-40B4-BE49-F238E27FC236}">
                <a16:creationId xmlns="" xmlns:a16="http://schemas.microsoft.com/office/drawing/2014/main" id="{904A13F1-5668-428A-ABF2-C94AA4DD3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552" y="691284"/>
            <a:ext cx="1214373" cy="122554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="" xmlns:a16="http://schemas.microsoft.com/office/drawing/2014/main" id="{81393624-DE74-47E2-8338-166A864D6B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8034" y="653416"/>
            <a:ext cx="555967" cy="130128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E88422A8-6C07-46D7-94AB-B66E70BEE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04435" y="627300"/>
            <a:ext cx="555967" cy="13012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3B944670-E346-4A20-8C0A-05F1296050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754" y="2778357"/>
            <a:ext cx="555967" cy="130128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9AD7EA9A-E486-4999-AA4D-73DEC5E76E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08034" y="2778357"/>
            <a:ext cx="555967" cy="130128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1F27A774-3FAB-44C2-93D6-D7D6530F07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55996" y="2778356"/>
            <a:ext cx="555967" cy="130128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43FBF057-2264-41E7-914E-F0274AB405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94200" y="2924944"/>
            <a:ext cx="622216" cy="113483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036C44A-E2C0-4A34-99B9-A0CBAED2B9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3441" y="5085184"/>
            <a:ext cx="622215" cy="113483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E46A597A-8F47-4CAE-BDAC-41D0DFBFBE0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41747" y="5038632"/>
            <a:ext cx="1088539" cy="112667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8756D06C-CDC5-4A86-A57D-14DDEAE0BEA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96623" y="5038632"/>
            <a:ext cx="1074712" cy="1102181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E3688669-F937-49D7-85F1-00CDE82E5D4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440238" y="5086921"/>
            <a:ext cx="1084360" cy="10554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3C44AF6-19A3-4EBC-9B90-71E4EAC65B3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88" y="647058"/>
            <a:ext cx="131400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31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773642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35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MobiCash</a:t>
                      </a: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Icons and Screenshots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Customer service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Mobile phone (transparent)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QR code scanner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Bill number input (keyboard)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Service dashboard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Service dashboard with adverts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Merchants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Loyalty program 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Loyalty program 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Loyalty program 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Advertising tiles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Merchant page with advertising</a:t>
                      </a:r>
                    </a:p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33384776-E676-4CDF-83B0-4231AB877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613" y="825888"/>
            <a:ext cx="963059" cy="10189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06861F0-1F52-4A3C-85EC-B0EE4ADE26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76672"/>
            <a:ext cx="721626" cy="1584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EC8DA49-7A8F-4DDF-90DB-75DA08BBFD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44" y="481988"/>
            <a:ext cx="721626" cy="1578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037BD7E-477B-4FF0-825A-CCECF14BFD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9" y="2670712"/>
            <a:ext cx="721626" cy="1584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2BE8E21-3879-480E-A91F-B6881F9FA9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42" y="2676027"/>
            <a:ext cx="721626" cy="1578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FA78A0B-E000-4B85-A758-11BEFBB77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045" y="2670712"/>
            <a:ext cx="721626" cy="1584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203F700-9205-42A2-A890-339C696D22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45" y="4875380"/>
            <a:ext cx="721626" cy="1578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EDECF00E-CC13-4DAD-80FE-D37CBF2F44B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70" y="4864751"/>
            <a:ext cx="726484" cy="1589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2230FA38-D837-463A-8303-AAABDCA9E98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81988"/>
            <a:ext cx="721627" cy="15841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A700C21-339D-4685-A03D-35074CEFEB1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3" y="2670712"/>
            <a:ext cx="724056" cy="15841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5C01B44-EFFE-4355-90C5-7AF391FFDAB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63" y="4875380"/>
            <a:ext cx="719205" cy="15788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59FAC15-D8A7-4FF9-960F-C4282B62687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18" y="4875551"/>
            <a:ext cx="721548" cy="157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84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845027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36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MobiCash</a:t>
                      </a: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Screenshots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MobiCash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POS app bill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6738988-6034-4181-9BAE-B42F82BC1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6672"/>
            <a:ext cx="721627" cy="15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8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19480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ru-RU" sz="1200" b="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Cards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Card with magnetic stripe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Card with magnetic stripe Visa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EMV card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stack upright 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SAM card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stack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upright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Card with magnetic stripe stack upright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Card with magnetic stripe Master Card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EMV card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stack 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horizontal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SAM card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stack horizontal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Card with magnetic stripe stack 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horizontal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EMV card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SAM card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8C5B953-7ECE-49E0-B1AA-C5A4EA8B0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9" y="886159"/>
            <a:ext cx="1810669" cy="10851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70044C56-A278-4096-BDF8-138435C48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50" y="5074959"/>
            <a:ext cx="1810669" cy="10851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33F80D88-8209-4EF2-9F9C-4C836ABCD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56" y="5058443"/>
            <a:ext cx="1810669" cy="10851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0583899C-7CFE-4FFD-85B2-27FB8E6C9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12" y="886159"/>
            <a:ext cx="1810669" cy="10851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3A2C3F8F-993F-4B02-BF87-FE7D2CEB8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" y="5187744"/>
            <a:ext cx="2206943" cy="8596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59133C89-31B9-47E1-A76D-E40CE3A781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18" y="3068960"/>
            <a:ext cx="2206943" cy="8657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14425C47-0879-4DF6-8C51-4CCB1E5DE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371" y="3081153"/>
            <a:ext cx="2206943" cy="8535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32660727-398F-42D2-9844-02634142E6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8" y="2831195"/>
            <a:ext cx="2060627" cy="13412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1F74E543-10B5-48E3-AEC6-CDD196A46D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75" y="758132"/>
            <a:ext cx="2060627" cy="134123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FFE82A27-FC06-4280-BA9E-C1C050995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23" y="758132"/>
            <a:ext cx="2060627" cy="13412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EF97B150-76E5-4076-9EFA-C9C7B06420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12" y="2996031"/>
            <a:ext cx="1810669" cy="10851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79224"/>
              </p:ext>
            </p:extLst>
          </p:nvPr>
        </p:nvGraphicFramePr>
        <p:xfrm>
          <a:off x="0" y="-26988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Product icons (Analytics)</a:t>
                      </a:r>
                      <a:endParaRPr lang="ru-RU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Case Management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Cash Planning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Claims Manager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Data Warehouse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Debt Collector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Fraud Analyzer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/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60C842E-3781-4655-8B23-391BB5084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4" y="624715"/>
            <a:ext cx="963251" cy="1414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1FDCFB6-C08A-41C7-B6D4-B799E8B93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42" y="578857"/>
            <a:ext cx="1572904" cy="1585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91D2348-7CB9-4CC5-A95D-84E26A051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58" y="624715"/>
            <a:ext cx="1548518" cy="1347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B7E9595-C03E-4783-857A-49B2906D6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36" y="548680"/>
            <a:ext cx="1499746" cy="1341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2EF7407-B709-4B6C-AB90-36D2D093A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2" y="2758382"/>
            <a:ext cx="1402202" cy="1341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F4CFDC8-0B64-4BAD-A90F-A5C97C42A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769799"/>
            <a:ext cx="1402202" cy="13412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56417"/>
              </p:ext>
            </p:extLst>
          </p:nvPr>
        </p:nvGraphicFramePr>
        <p:xfrm>
          <a:off x="0" y="-26988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Product icons (Back Office)</a:t>
                      </a:r>
                      <a:endParaRPr lang="ru-RU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Card Factory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Interchange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CMS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90822A2-AF19-425B-8F76-10DB171CC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9" y="566738"/>
            <a:ext cx="1383912" cy="1444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7F587EC-987A-4F05-B0F6-C8005C67F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13" y="691168"/>
            <a:ext cx="1426588" cy="1341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FFDA94-43A6-4BD8-A673-108EB1E6E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066177"/>
            <a:ext cx="1383912" cy="9449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30624"/>
              </p:ext>
            </p:extLst>
          </p:nvPr>
        </p:nvGraphicFramePr>
        <p:xfrm>
          <a:off x="0" y="-26988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Product icons (Front Office)</a:t>
                      </a:r>
                      <a:endParaRPr lang="ru-RU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e-Commerce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Messaging Gate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Internet Banking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Online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PostPay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TranzWare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Teller&amp;Seller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TranzWare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Mobile Banking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4CEE699-48A3-471D-8DE1-81AB68ECE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2" y="688282"/>
            <a:ext cx="1987468" cy="1341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2AC1F49-F063-45BC-9EDB-2B9F40EDE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38" y="856002"/>
            <a:ext cx="1487553" cy="932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7C695F4-FEE5-4A42-9FF7-4D2AFE76B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05" y="688282"/>
            <a:ext cx="1743607" cy="1341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B1879D6-5AFB-4B93-9B3D-C9F421231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88282"/>
            <a:ext cx="1841152" cy="1341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CF20C45-7AFD-45E9-A5E0-98CFB6763D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06561"/>
            <a:ext cx="1438781" cy="1444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BB03A58-C6D5-4E92-A0F6-41612726B7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885" y="2810202"/>
            <a:ext cx="1743607" cy="1341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1F04210-DF3F-474C-BEF7-23647BD4D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433" y="2810202"/>
            <a:ext cx="792549" cy="14448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94883"/>
              </p:ext>
            </p:extLst>
          </p:nvPr>
        </p:nvGraphicFramePr>
        <p:xfrm>
          <a:off x="0" y="-26988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Product icons 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TranzAxis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ru-RU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Target audience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Philosophy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Collateral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Case study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Blogs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White papers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Arial" pitchFamily="34" charset="0"/>
                          <a:cs typeface="Arial" pitchFamily="34" charset="0"/>
                        </a:rPr>
                        <a:t>News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Arial" pitchFamily="34" charset="0"/>
                          <a:cs typeface="Arial" pitchFamily="34" charset="0"/>
                        </a:rPr>
                        <a:t>Technology behind</a:t>
                      </a: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5D82FC6-19F5-4D87-A320-14FC1FB23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8" y="523709"/>
            <a:ext cx="1889924" cy="1633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1C0041A-B987-41BD-AFB2-D5C2185FE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09" y="576072"/>
            <a:ext cx="1632459" cy="1632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CBCFED4-C2B1-47D3-B0D4-09907AE64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538" y="576072"/>
            <a:ext cx="1194920" cy="1530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DF78DAC-F4EE-4040-8E9E-B50C009AA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9" y="2855926"/>
            <a:ext cx="1438781" cy="1146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560D566-1F44-441B-83BB-B864C492D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64" y="2852936"/>
            <a:ext cx="1103472" cy="1475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F2B1C7B-040E-4530-9BCE-DCBDA86299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636838"/>
            <a:ext cx="1420491" cy="1707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E4EE07D-5508-496C-90C0-5400E63190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20" y="2653077"/>
            <a:ext cx="1758420" cy="15518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7955F19B-5DCD-4893-82B0-4DCC52A22D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000" y="696341"/>
            <a:ext cx="1474252" cy="15130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994518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5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</a:rPr>
                        <a:t>Page </a:t>
                      </a:r>
                      <a:r>
                        <a:rPr lang="en-GB" sz="1200" b="0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Computers</a:t>
                      </a:r>
                      <a:endParaRPr lang="ru-RU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gradFill>
                      <a:gsLst>
                        <a:gs pos="0">
                          <a:srgbClr val="780000"/>
                        </a:gs>
                        <a:gs pos="50000">
                          <a:srgbClr val="A40000"/>
                        </a:gs>
                        <a:gs pos="100000">
                          <a:srgbClr val="780000"/>
                        </a:gs>
                      </a:gsLst>
                      <a:lin ang="108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itchFamily="34" charset="0"/>
                          <a:cs typeface="Arial" pitchFamily="34" charset="0"/>
                          <a:hlinkClick r:id="rId2" action="ppaction://hlinksldjump"/>
                        </a:rPr>
                        <a:t>Back to index</a:t>
                      </a:r>
                      <a:endParaRPr lang="ru-RU" sz="12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anchorCtr="1">
                    <a:solidFill>
                      <a:srgbClr val="78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Server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Monitor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Server with monitor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Workstation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Clusters with monitor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Clusters without monitor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Clusters with disk subsystem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Terminal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24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Database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light grey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Database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dark grey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Database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black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Database alternate</a:t>
                      </a:r>
                      <a:endParaRPr lang="ru-RU" sz="12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24D162A-37CF-4ED4-9C23-4225DA6F7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29" y="547294"/>
            <a:ext cx="665076" cy="1561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0B80D82-2E8B-4497-A5CB-88D6D4DDF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" y="2847058"/>
            <a:ext cx="2000266" cy="1163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74D1E8B-A292-4B22-9DEB-42B38C71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92" y="580444"/>
            <a:ext cx="1506497" cy="1587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7D9BE8C-E6B9-4FCE-AC73-4E40B94C8D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32" y="476672"/>
            <a:ext cx="1944843" cy="1561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9FD12F5-BC9B-4EB5-B904-21A48BDD61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753264"/>
            <a:ext cx="1618351" cy="1241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AE93354-52F3-4CFD-B4E2-F5057DE3A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30" y="2740451"/>
            <a:ext cx="1400690" cy="1561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6D18A4D-140E-4162-909D-ED44ED0326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65" y="2924944"/>
            <a:ext cx="1778575" cy="1163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461E3F0E-3194-4DEE-809F-B2F6091C5D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48" y="2708920"/>
            <a:ext cx="1218390" cy="15985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0160D629-2FBB-40F0-AF8F-92D540727C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83" y="5157192"/>
            <a:ext cx="1414395" cy="1085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96E22DE-4516-4074-B8C8-B7A50F6B2A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12" y="5224138"/>
            <a:ext cx="1414395" cy="10851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23CF7DB3-5C91-4B04-93EC-0052E1F00D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454" y="5157192"/>
            <a:ext cx="1414395" cy="10851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39248346-83A2-42BB-A7E7-F6A7EA6882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69" y="4891415"/>
            <a:ext cx="665076" cy="15619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42f83056-b051-4e7d-a83d-0be242ceadf5">CPID-301512582-1114</_dlc_DocId>
    <_dlc_DocIdUrl xmlns="42f83056-b051-4e7d-a83d-0be242ceadf5">
      <Url>https://portal.compassplus.com/CompanyStructure/AMB/BSD/MPRD/_layouts/15/DocIdRedir.aspx?ID=CPID-301512582-1114</Url>
      <Description>CPID-301512582-1114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976E33B2149D4A8ECB3A0DD86EA56D" ma:contentTypeVersion="3" ma:contentTypeDescription="Create a new document." ma:contentTypeScope="" ma:versionID="48b849298ae0ce32f4f2e1b636e65da5">
  <xsd:schema xmlns:xsd="http://www.w3.org/2001/XMLSchema" xmlns:xs="http://www.w3.org/2001/XMLSchema" xmlns:p="http://schemas.microsoft.com/office/2006/metadata/properties" xmlns:ns1="http://schemas.microsoft.com/sharepoint/v3" xmlns:ns2="42f83056-b051-4e7d-a83d-0be242ceadf5" targetNamespace="http://schemas.microsoft.com/office/2006/metadata/properties" ma:root="true" ma:fieldsID="522f7c2a2773cf1b2e95b9af0d226718" ns1:_="" ns2:_="">
    <xsd:import namespace="http://schemas.microsoft.com/sharepoint/v3"/>
    <xsd:import namespace="42f83056-b051-4e7d-a83d-0be242ceadf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83056-b051-4e7d-a83d-0be242ceadf5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EBB57F6F-4F54-409E-A302-8F6C3C18182D}"/>
</file>

<file path=customXml/itemProps2.xml><?xml version="1.0" encoding="utf-8"?>
<ds:datastoreItem xmlns:ds="http://schemas.openxmlformats.org/officeDocument/2006/customXml" ds:itemID="{25CE9560-9D51-4FDC-927C-911F702F701A}"/>
</file>

<file path=customXml/itemProps3.xml><?xml version="1.0" encoding="utf-8"?>
<ds:datastoreItem xmlns:ds="http://schemas.openxmlformats.org/officeDocument/2006/customXml" ds:itemID="{8B98123E-E688-4C74-82A7-950F6597A855}"/>
</file>

<file path=customXml/itemProps4.xml><?xml version="1.0" encoding="utf-8"?>
<ds:datastoreItem xmlns:ds="http://schemas.openxmlformats.org/officeDocument/2006/customXml" ds:itemID="{EBDC59F2-6BDB-4BB1-90FE-9D9CB8A631EC}"/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9</TotalTime>
  <Words>1080</Words>
  <Application>Microsoft Office PowerPoint</Application>
  <PresentationFormat>On-screen Show (4:3)</PresentationFormat>
  <Paragraphs>523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Compass Plus 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Victoria A. Kodyakova</dc:creator>
  <cp:lastModifiedBy>Rachel McCormack</cp:lastModifiedBy>
  <cp:revision>378</cp:revision>
  <dcterms:created xsi:type="dcterms:W3CDTF">2009-07-15T06:45:20Z</dcterms:created>
  <dcterms:modified xsi:type="dcterms:W3CDTF">2020-09-21T10:03:14Z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0x0101005F976E33B2149D4A8ECB3A0DD86EA56D</vt:lpwstr>
  </property>
  <property fmtid="{D5CDD505-2E9C-101B-9397-08002B2CF9AE}" pid="3" name="_dlc_DocIdItemGuid">
    <vt:lpwstr>e75be031-ceec-4ae7-9499-c975872e30ab</vt:lpwstr>
  </property>
</Properties>
</file>